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m4a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5" r:id="rId3"/>
  </p:sldMasterIdLst>
  <p:notesMasterIdLst>
    <p:notesMasterId r:id="rId25"/>
  </p:notesMasterIdLst>
  <p:sldIdLst>
    <p:sldId id="302" r:id="rId4"/>
    <p:sldId id="266" r:id="rId5"/>
    <p:sldId id="268" r:id="rId6"/>
    <p:sldId id="269" r:id="rId7"/>
    <p:sldId id="270" r:id="rId8"/>
    <p:sldId id="271" r:id="rId9"/>
    <p:sldId id="272" r:id="rId10"/>
    <p:sldId id="273" r:id="rId11"/>
    <p:sldId id="278" r:id="rId12"/>
    <p:sldId id="303" r:id="rId13"/>
    <p:sldId id="305" r:id="rId14"/>
    <p:sldId id="304" r:id="rId15"/>
    <p:sldId id="306" r:id="rId16"/>
    <p:sldId id="307" r:id="rId17"/>
    <p:sldId id="288" r:id="rId18"/>
    <p:sldId id="296" r:id="rId19"/>
    <p:sldId id="297" r:id="rId20"/>
    <p:sldId id="298" r:id="rId21"/>
    <p:sldId id="299" r:id="rId22"/>
    <p:sldId id="294" r:id="rId23"/>
    <p:sldId id="295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CC00"/>
    <a:srgbClr val="00FF00"/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01" y="-5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5.wmf"/><Relationship Id="rId7" Type="http://schemas.openxmlformats.org/officeDocument/2006/relationships/image" Target="../media/image49.wmf"/><Relationship Id="rId12" Type="http://schemas.openxmlformats.org/officeDocument/2006/relationships/image" Target="../media/image54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11" Type="http://schemas.openxmlformats.org/officeDocument/2006/relationships/image" Target="../media/image53.wmf"/><Relationship Id="rId5" Type="http://schemas.openxmlformats.org/officeDocument/2006/relationships/image" Target="../media/image47.wmf"/><Relationship Id="rId10" Type="http://schemas.openxmlformats.org/officeDocument/2006/relationships/image" Target="../media/image52.wmf"/><Relationship Id="rId4" Type="http://schemas.openxmlformats.org/officeDocument/2006/relationships/image" Target="../media/image46.wmf"/><Relationship Id="rId9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image" Target="../media/image67.wmf"/><Relationship Id="rId3" Type="http://schemas.openxmlformats.org/officeDocument/2006/relationships/image" Target="../media/image57.wmf"/><Relationship Id="rId7" Type="http://schemas.openxmlformats.org/officeDocument/2006/relationships/image" Target="../media/image61.wmf"/><Relationship Id="rId12" Type="http://schemas.openxmlformats.org/officeDocument/2006/relationships/image" Target="../media/image66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6" Type="http://schemas.openxmlformats.org/officeDocument/2006/relationships/image" Target="../media/image60.wmf"/><Relationship Id="rId11" Type="http://schemas.openxmlformats.org/officeDocument/2006/relationships/image" Target="../media/image65.wmf"/><Relationship Id="rId5" Type="http://schemas.openxmlformats.org/officeDocument/2006/relationships/image" Target="../media/image59.wmf"/><Relationship Id="rId15" Type="http://schemas.openxmlformats.org/officeDocument/2006/relationships/image" Target="../media/image69.wmf"/><Relationship Id="rId10" Type="http://schemas.openxmlformats.org/officeDocument/2006/relationships/image" Target="../media/image64.wmf"/><Relationship Id="rId4" Type="http://schemas.openxmlformats.org/officeDocument/2006/relationships/image" Target="../media/image58.wmf"/><Relationship Id="rId9" Type="http://schemas.openxmlformats.org/officeDocument/2006/relationships/image" Target="../media/image63.wmf"/><Relationship Id="rId14" Type="http://schemas.openxmlformats.org/officeDocument/2006/relationships/image" Target="../media/image68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image" Target="../media/image82.wmf"/><Relationship Id="rId18" Type="http://schemas.openxmlformats.org/officeDocument/2006/relationships/image" Target="../media/image87.wmf"/><Relationship Id="rId3" Type="http://schemas.openxmlformats.org/officeDocument/2006/relationships/image" Target="../media/image72.wmf"/><Relationship Id="rId7" Type="http://schemas.openxmlformats.org/officeDocument/2006/relationships/image" Target="../media/image76.wmf"/><Relationship Id="rId12" Type="http://schemas.openxmlformats.org/officeDocument/2006/relationships/image" Target="../media/image81.wmf"/><Relationship Id="rId17" Type="http://schemas.openxmlformats.org/officeDocument/2006/relationships/image" Target="../media/image86.wmf"/><Relationship Id="rId2" Type="http://schemas.openxmlformats.org/officeDocument/2006/relationships/image" Target="../media/image71.wmf"/><Relationship Id="rId16" Type="http://schemas.openxmlformats.org/officeDocument/2006/relationships/image" Target="../media/image85.wmf"/><Relationship Id="rId1" Type="http://schemas.openxmlformats.org/officeDocument/2006/relationships/image" Target="../media/image70.wmf"/><Relationship Id="rId6" Type="http://schemas.openxmlformats.org/officeDocument/2006/relationships/image" Target="../media/image75.wmf"/><Relationship Id="rId11" Type="http://schemas.openxmlformats.org/officeDocument/2006/relationships/image" Target="../media/image80.wmf"/><Relationship Id="rId5" Type="http://schemas.openxmlformats.org/officeDocument/2006/relationships/image" Target="../media/image74.wmf"/><Relationship Id="rId15" Type="http://schemas.openxmlformats.org/officeDocument/2006/relationships/image" Target="../media/image84.wmf"/><Relationship Id="rId10" Type="http://schemas.openxmlformats.org/officeDocument/2006/relationships/image" Target="../media/image79.wmf"/><Relationship Id="rId19" Type="http://schemas.openxmlformats.org/officeDocument/2006/relationships/image" Target="../media/image88.wmf"/><Relationship Id="rId4" Type="http://schemas.openxmlformats.org/officeDocument/2006/relationships/image" Target="../media/image73.wmf"/><Relationship Id="rId9" Type="http://schemas.openxmlformats.org/officeDocument/2006/relationships/image" Target="../media/image78.wmf"/><Relationship Id="rId14" Type="http://schemas.openxmlformats.org/officeDocument/2006/relationships/image" Target="../media/image83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13" Type="http://schemas.openxmlformats.org/officeDocument/2006/relationships/image" Target="../media/image101.wmf"/><Relationship Id="rId18" Type="http://schemas.openxmlformats.org/officeDocument/2006/relationships/image" Target="../media/image106.wmf"/><Relationship Id="rId3" Type="http://schemas.openxmlformats.org/officeDocument/2006/relationships/image" Target="../media/image91.wmf"/><Relationship Id="rId7" Type="http://schemas.openxmlformats.org/officeDocument/2006/relationships/image" Target="../media/image95.wmf"/><Relationship Id="rId12" Type="http://schemas.openxmlformats.org/officeDocument/2006/relationships/image" Target="../media/image100.wmf"/><Relationship Id="rId17" Type="http://schemas.openxmlformats.org/officeDocument/2006/relationships/image" Target="../media/image105.wmf"/><Relationship Id="rId2" Type="http://schemas.openxmlformats.org/officeDocument/2006/relationships/image" Target="../media/image90.wmf"/><Relationship Id="rId16" Type="http://schemas.openxmlformats.org/officeDocument/2006/relationships/image" Target="../media/image104.wmf"/><Relationship Id="rId1" Type="http://schemas.openxmlformats.org/officeDocument/2006/relationships/image" Target="../media/image89.wmf"/><Relationship Id="rId6" Type="http://schemas.openxmlformats.org/officeDocument/2006/relationships/image" Target="../media/image94.wmf"/><Relationship Id="rId11" Type="http://schemas.openxmlformats.org/officeDocument/2006/relationships/image" Target="../media/image99.wmf"/><Relationship Id="rId5" Type="http://schemas.openxmlformats.org/officeDocument/2006/relationships/image" Target="../media/image93.wmf"/><Relationship Id="rId15" Type="http://schemas.openxmlformats.org/officeDocument/2006/relationships/image" Target="../media/image103.wmf"/><Relationship Id="rId10" Type="http://schemas.openxmlformats.org/officeDocument/2006/relationships/image" Target="../media/image98.wmf"/><Relationship Id="rId4" Type="http://schemas.openxmlformats.org/officeDocument/2006/relationships/image" Target="../media/image92.wmf"/><Relationship Id="rId9" Type="http://schemas.openxmlformats.org/officeDocument/2006/relationships/image" Target="../media/image97.wmf"/><Relationship Id="rId14" Type="http://schemas.openxmlformats.org/officeDocument/2006/relationships/image" Target="../media/image10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Relationship Id="rId4" Type="http://schemas.openxmlformats.org/officeDocument/2006/relationships/image" Target="../media/image1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55246-20AB-45C0-8D75-72F79A2FEA69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8658F-B15B-499A-9113-53003D1BA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4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351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524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0DA490-5FB8-498A-9411-3B2086015F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826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F199E-2EE8-43CB-8FF0-8CE490DAE21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125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75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2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01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43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250583" y="1179126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8795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2669131" y="1141780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410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2711998" y="1168184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4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824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xmlns="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xmlns="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xmlns="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xmlns="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xmlns="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xmlns="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719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50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85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070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2020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732040" y="1127533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0614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728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0426" y="164640"/>
            <a:ext cx="9123574" cy="4814222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4175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967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776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69939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703170" y="119735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72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48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9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381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7650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9751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779172" y="1235419"/>
            <a:ext cx="3363662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52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0062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9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6994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321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2836083" y="1101413"/>
            <a:ext cx="3386124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94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499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229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z="1350" smtClean="0">
                <a:solidFill>
                  <a:prstClr val="black"/>
                </a:solidFill>
              </a:rPr>
              <a:pPr defTabSz="685800"/>
              <a:t>3/3/2022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9733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37459"/>
      </p:ext>
    </p:extLst>
  </p:cSld>
  <p:clrMapOvr>
    <a:masterClrMapping/>
  </p:clrMapOvr>
  <p:transition spd="slow" advTm="300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908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83380E8-5410-42CD-85DF-6F8D3A46BBA6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44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8CD703D-37E5-40EC-8162-B8E7562B426E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84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A7B6D6B-F3B3-4391-B11B-000F2B857FBD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5399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BBB18BB9-6000-49E8-875B-20BE896B2968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40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141A3B4-0E10-4B16-A073-9BC14FC02A5C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22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B078B7-050B-487F-8857-F2873F1E411B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336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4876E3C-28D3-41EE-BFD8-838CA43F8160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8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91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844AC5D-2444-4FBE-9875-816AB9A59B94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713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0B128C4-8519-497D-9B10-52627A00CE72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708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8A1D7DC-96B2-471F-AA67-ABA971ECB55B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789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C66A311-AF93-45A3-AD32-61B1D8EECFB7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212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6D2E3B6-281C-4172-8AA4-73AC5EA51040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10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8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8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8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00 Hình Nền PowerPoint Thuyết Trình Đẹp - Đề án 2020 - Tổng hợp chia sẻ  hình ảnh, tranh vẽ, biểu mẫu trong lĩnh vực giáo dục | Hình nền, Khung ảnh,  Hình ảnh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3/3/2022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8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7321972" y="4869656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5006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2" r:id="rId29"/>
    <p:sldLayoutId id="2147483693" r:id="rId3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+mn-lt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+mn-lt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latin typeface="+mn-lt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DD073A8-750D-48B7-BE7A-B42DEAE6537E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00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7.wmf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12.bin"/><Relationship Id="rId3" Type="http://schemas.openxmlformats.org/officeDocument/2006/relationships/image" Target="../media/image1.png"/><Relationship Id="rId21" Type="http://schemas.openxmlformats.org/officeDocument/2006/relationships/image" Target="../media/image51.wmf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49.wmf"/><Relationship Id="rId25" Type="http://schemas.openxmlformats.org/officeDocument/2006/relationships/image" Target="../media/image53.wmf"/><Relationship Id="rId2" Type="http://schemas.openxmlformats.org/officeDocument/2006/relationships/slideLayout" Target="../slideLayouts/slideLayout4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6.wmf"/><Relationship Id="rId24" Type="http://schemas.openxmlformats.org/officeDocument/2006/relationships/oleObject" Target="../embeddings/oleObject11.bin"/><Relationship Id="rId5" Type="http://schemas.openxmlformats.org/officeDocument/2006/relationships/image" Target="../media/image43.wmf"/><Relationship Id="rId15" Type="http://schemas.openxmlformats.org/officeDocument/2006/relationships/image" Target="../media/image48.wmf"/><Relationship Id="rId23" Type="http://schemas.openxmlformats.org/officeDocument/2006/relationships/image" Target="../media/image52.wmf"/><Relationship Id="rId28" Type="http://schemas.openxmlformats.org/officeDocument/2006/relationships/image" Target="../media/image54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50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wmf"/><Relationship Id="rId18" Type="http://schemas.openxmlformats.org/officeDocument/2006/relationships/oleObject" Target="../embeddings/oleObject21.bin"/><Relationship Id="rId26" Type="http://schemas.openxmlformats.org/officeDocument/2006/relationships/oleObject" Target="../embeddings/oleObject25.bin"/><Relationship Id="rId3" Type="http://schemas.openxmlformats.org/officeDocument/2006/relationships/image" Target="../media/image1.png"/><Relationship Id="rId21" Type="http://schemas.openxmlformats.org/officeDocument/2006/relationships/image" Target="../media/image63.wmf"/><Relationship Id="rId7" Type="http://schemas.openxmlformats.org/officeDocument/2006/relationships/image" Target="../media/image56.wmf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61.wmf"/><Relationship Id="rId25" Type="http://schemas.openxmlformats.org/officeDocument/2006/relationships/image" Target="../media/image65.wmf"/><Relationship Id="rId33" Type="http://schemas.openxmlformats.org/officeDocument/2006/relationships/image" Target="../media/image69.wmf"/><Relationship Id="rId2" Type="http://schemas.openxmlformats.org/officeDocument/2006/relationships/slideLayout" Target="../slideLayouts/slideLayout42.xml"/><Relationship Id="rId16" Type="http://schemas.openxmlformats.org/officeDocument/2006/relationships/oleObject" Target="../embeddings/oleObject20.bin"/><Relationship Id="rId20" Type="http://schemas.openxmlformats.org/officeDocument/2006/relationships/oleObject" Target="../embeddings/oleObject22.bin"/><Relationship Id="rId29" Type="http://schemas.openxmlformats.org/officeDocument/2006/relationships/image" Target="../media/image67.w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58.wmf"/><Relationship Id="rId24" Type="http://schemas.openxmlformats.org/officeDocument/2006/relationships/oleObject" Target="../embeddings/oleObject24.bin"/><Relationship Id="rId32" Type="http://schemas.openxmlformats.org/officeDocument/2006/relationships/oleObject" Target="../embeddings/oleObject28.bin"/><Relationship Id="rId5" Type="http://schemas.openxmlformats.org/officeDocument/2006/relationships/image" Target="../media/image55.wmf"/><Relationship Id="rId15" Type="http://schemas.openxmlformats.org/officeDocument/2006/relationships/image" Target="../media/image60.wmf"/><Relationship Id="rId23" Type="http://schemas.openxmlformats.org/officeDocument/2006/relationships/image" Target="../media/image64.wmf"/><Relationship Id="rId28" Type="http://schemas.openxmlformats.org/officeDocument/2006/relationships/oleObject" Target="../embeddings/oleObject26.bin"/><Relationship Id="rId10" Type="http://schemas.openxmlformats.org/officeDocument/2006/relationships/oleObject" Target="../embeddings/oleObject17.bin"/><Relationship Id="rId19" Type="http://schemas.openxmlformats.org/officeDocument/2006/relationships/image" Target="../media/image62.wmf"/><Relationship Id="rId31" Type="http://schemas.openxmlformats.org/officeDocument/2006/relationships/image" Target="../media/image68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7.wmf"/><Relationship Id="rId14" Type="http://schemas.openxmlformats.org/officeDocument/2006/relationships/oleObject" Target="../embeddings/oleObject19.bin"/><Relationship Id="rId22" Type="http://schemas.openxmlformats.org/officeDocument/2006/relationships/oleObject" Target="../embeddings/oleObject23.bin"/><Relationship Id="rId27" Type="http://schemas.openxmlformats.org/officeDocument/2006/relationships/image" Target="../media/image66.wmf"/><Relationship Id="rId30" Type="http://schemas.openxmlformats.org/officeDocument/2006/relationships/oleObject" Target="../embeddings/oleObject27.bin"/><Relationship Id="rId8" Type="http://schemas.openxmlformats.org/officeDocument/2006/relationships/oleObject" Target="../embeddings/oleObject16.bin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wmf"/><Relationship Id="rId18" Type="http://schemas.openxmlformats.org/officeDocument/2006/relationships/oleObject" Target="../embeddings/oleObject36.bin"/><Relationship Id="rId26" Type="http://schemas.openxmlformats.org/officeDocument/2006/relationships/oleObject" Target="../embeddings/oleObject40.bin"/><Relationship Id="rId39" Type="http://schemas.openxmlformats.org/officeDocument/2006/relationships/image" Target="../media/image87.wmf"/><Relationship Id="rId21" Type="http://schemas.openxmlformats.org/officeDocument/2006/relationships/image" Target="../media/image78.wmf"/><Relationship Id="rId34" Type="http://schemas.openxmlformats.org/officeDocument/2006/relationships/oleObject" Target="../embeddings/oleObject44.bin"/><Relationship Id="rId7" Type="http://schemas.openxmlformats.org/officeDocument/2006/relationships/image" Target="../media/image71.wmf"/><Relationship Id="rId2" Type="http://schemas.openxmlformats.org/officeDocument/2006/relationships/slideLayout" Target="../slideLayouts/slideLayout42.xml"/><Relationship Id="rId16" Type="http://schemas.openxmlformats.org/officeDocument/2006/relationships/oleObject" Target="../embeddings/oleObject35.bin"/><Relationship Id="rId20" Type="http://schemas.openxmlformats.org/officeDocument/2006/relationships/oleObject" Target="../embeddings/oleObject37.bin"/><Relationship Id="rId29" Type="http://schemas.openxmlformats.org/officeDocument/2006/relationships/image" Target="../media/image82.wmf"/><Relationship Id="rId41" Type="http://schemas.openxmlformats.org/officeDocument/2006/relationships/image" Target="../media/image88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73.wmf"/><Relationship Id="rId24" Type="http://schemas.openxmlformats.org/officeDocument/2006/relationships/oleObject" Target="../embeddings/oleObject39.bin"/><Relationship Id="rId32" Type="http://schemas.openxmlformats.org/officeDocument/2006/relationships/oleObject" Target="../embeddings/oleObject43.bin"/><Relationship Id="rId37" Type="http://schemas.openxmlformats.org/officeDocument/2006/relationships/image" Target="../media/image86.wmf"/><Relationship Id="rId40" Type="http://schemas.openxmlformats.org/officeDocument/2006/relationships/oleObject" Target="../embeddings/oleObject47.bin"/><Relationship Id="rId5" Type="http://schemas.openxmlformats.org/officeDocument/2006/relationships/image" Target="../media/image70.wmf"/><Relationship Id="rId15" Type="http://schemas.openxmlformats.org/officeDocument/2006/relationships/image" Target="../media/image75.wmf"/><Relationship Id="rId23" Type="http://schemas.openxmlformats.org/officeDocument/2006/relationships/image" Target="../media/image79.wmf"/><Relationship Id="rId28" Type="http://schemas.openxmlformats.org/officeDocument/2006/relationships/oleObject" Target="../embeddings/oleObject41.bin"/><Relationship Id="rId36" Type="http://schemas.openxmlformats.org/officeDocument/2006/relationships/oleObject" Target="../embeddings/oleObject45.bin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77.wmf"/><Relationship Id="rId31" Type="http://schemas.openxmlformats.org/officeDocument/2006/relationships/image" Target="../media/image83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72.wmf"/><Relationship Id="rId14" Type="http://schemas.openxmlformats.org/officeDocument/2006/relationships/oleObject" Target="../embeddings/oleObject34.bin"/><Relationship Id="rId22" Type="http://schemas.openxmlformats.org/officeDocument/2006/relationships/oleObject" Target="../embeddings/oleObject38.bin"/><Relationship Id="rId27" Type="http://schemas.openxmlformats.org/officeDocument/2006/relationships/image" Target="../media/image81.wmf"/><Relationship Id="rId30" Type="http://schemas.openxmlformats.org/officeDocument/2006/relationships/oleObject" Target="../embeddings/oleObject42.bin"/><Relationship Id="rId35" Type="http://schemas.openxmlformats.org/officeDocument/2006/relationships/image" Target="../media/image85.wmf"/><Relationship Id="rId8" Type="http://schemas.openxmlformats.org/officeDocument/2006/relationships/oleObject" Target="../embeddings/oleObject31.bin"/><Relationship Id="rId3" Type="http://schemas.openxmlformats.org/officeDocument/2006/relationships/image" Target="../media/image1.png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76.wmf"/><Relationship Id="rId25" Type="http://schemas.openxmlformats.org/officeDocument/2006/relationships/image" Target="../media/image80.wmf"/><Relationship Id="rId33" Type="http://schemas.openxmlformats.org/officeDocument/2006/relationships/image" Target="../media/image84.wmf"/><Relationship Id="rId38" Type="http://schemas.openxmlformats.org/officeDocument/2006/relationships/oleObject" Target="../embeddings/oleObject46.bin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3.wmf"/><Relationship Id="rId18" Type="http://schemas.openxmlformats.org/officeDocument/2006/relationships/oleObject" Target="../embeddings/oleObject55.bin"/><Relationship Id="rId26" Type="http://schemas.openxmlformats.org/officeDocument/2006/relationships/oleObject" Target="../embeddings/oleObject59.bin"/><Relationship Id="rId39" Type="http://schemas.openxmlformats.org/officeDocument/2006/relationships/image" Target="../media/image106.wmf"/><Relationship Id="rId21" Type="http://schemas.openxmlformats.org/officeDocument/2006/relationships/image" Target="../media/image97.wmf"/><Relationship Id="rId34" Type="http://schemas.openxmlformats.org/officeDocument/2006/relationships/oleObject" Target="../embeddings/oleObject63.bin"/><Relationship Id="rId7" Type="http://schemas.openxmlformats.org/officeDocument/2006/relationships/image" Target="../media/image90.wmf"/><Relationship Id="rId12" Type="http://schemas.openxmlformats.org/officeDocument/2006/relationships/oleObject" Target="../embeddings/oleObject52.bin"/><Relationship Id="rId17" Type="http://schemas.openxmlformats.org/officeDocument/2006/relationships/image" Target="../media/image95.wmf"/><Relationship Id="rId25" Type="http://schemas.openxmlformats.org/officeDocument/2006/relationships/image" Target="../media/image99.wmf"/><Relationship Id="rId33" Type="http://schemas.openxmlformats.org/officeDocument/2006/relationships/image" Target="../media/image103.wmf"/><Relationship Id="rId38" Type="http://schemas.openxmlformats.org/officeDocument/2006/relationships/oleObject" Target="../embeddings/oleObject65.bin"/><Relationship Id="rId2" Type="http://schemas.openxmlformats.org/officeDocument/2006/relationships/slideLayout" Target="../slideLayouts/slideLayout42.xml"/><Relationship Id="rId16" Type="http://schemas.openxmlformats.org/officeDocument/2006/relationships/oleObject" Target="../embeddings/oleObject54.bin"/><Relationship Id="rId20" Type="http://schemas.openxmlformats.org/officeDocument/2006/relationships/oleObject" Target="../embeddings/oleObject56.bin"/><Relationship Id="rId29" Type="http://schemas.openxmlformats.org/officeDocument/2006/relationships/image" Target="../media/image101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92.wmf"/><Relationship Id="rId24" Type="http://schemas.openxmlformats.org/officeDocument/2006/relationships/oleObject" Target="../embeddings/oleObject58.bin"/><Relationship Id="rId32" Type="http://schemas.openxmlformats.org/officeDocument/2006/relationships/oleObject" Target="../embeddings/oleObject62.bin"/><Relationship Id="rId37" Type="http://schemas.openxmlformats.org/officeDocument/2006/relationships/image" Target="../media/image105.wmf"/><Relationship Id="rId5" Type="http://schemas.openxmlformats.org/officeDocument/2006/relationships/image" Target="../media/image89.wmf"/><Relationship Id="rId15" Type="http://schemas.openxmlformats.org/officeDocument/2006/relationships/image" Target="../media/image94.wmf"/><Relationship Id="rId23" Type="http://schemas.openxmlformats.org/officeDocument/2006/relationships/image" Target="../media/image98.wmf"/><Relationship Id="rId28" Type="http://schemas.openxmlformats.org/officeDocument/2006/relationships/oleObject" Target="../embeddings/oleObject60.bin"/><Relationship Id="rId36" Type="http://schemas.openxmlformats.org/officeDocument/2006/relationships/oleObject" Target="../embeddings/oleObject64.bin"/><Relationship Id="rId10" Type="http://schemas.openxmlformats.org/officeDocument/2006/relationships/oleObject" Target="../embeddings/oleObject51.bin"/><Relationship Id="rId19" Type="http://schemas.openxmlformats.org/officeDocument/2006/relationships/image" Target="../media/image96.wmf"/><Relationship Id="rId31" Type="http://schemas.openxmlformats.org/officeDocument/2006/relationships/image" Target="../media/image102.wmf"/><Relationship Id="rId4" Type="http://schemas.openxmlformats.org/officeDocument/2006/relationships/oleObject" Target="../embeddings/oleObject48.bin"/><Relationship Id="rId9" Type="http://schemas.openxmlformats.org/officeDocument/2006/relationships/image" Target="../media/image91.wmf"/><Relationship Id="rId14" Type="http://schemas.openxmlformats.org/officeDocument/2006/relationships/oleObject" Target="../embeddings/oleObject53.bin"/><Relationship Id="rId22" Type="http://schemas.openxmlformats.org/officeDocument/2006/relationships/oleObject" Target="../embeddings/oleObject57.bin"/><Relationship Id="rId27" Type="http://schemas.openxmlformats.org/officeDocument/2006/relationships/image" Target="../media/image100.wmf"/><Relationship Id="rId30" Type="http://schemas.openxmlformats.org/officeDocument/2006/relationships/oleObject" Target="../embeddings/oleObject61.bin"/><Relationship Id="rId35" Type="http://schemas.openxmlformats.org/officeDocument/2006/relationships/image" Target="../media/image104.wmf"/><Relationship Id="rId8" Type="http://schemas.openxmlformats.org/officeDocument/2006/relationships/oleObject" Target="../embeddings/oleObject50.bin"/><Relationship Id="rId3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3" Type="http://schemas.openxmlformats.org/officeDocument/2006/relationships/image" Target="../media/image1.png"/><Relationship Id="rId7" Type="http://schemas.openxmlformats.org/officeDocument/2006/relationships/image" Target="../media/image108.wmf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7.bin"/><Relationship Id="rId11" Type="http://schemas.openxmlformats.org/officeDocument/2006/relationships/image" Target="../media/image110.wmf"/><Relationship Id="rId5" Type="http://schemas.openxmlformats.org/officeDocument/2006/relationships/image" Target="../media/image107.wmf"/><Relationship Id="rId10" Type="http://schemas.openxmlformats.org/officeDocument/2006/relationships/oleObject" Target="../embeddings/oleObject69.bin"/><Relationship Id="rId4" Type="http://schemas.openxmlformats.org/officeDocument/2006/relationships/oleObject" Target="../embeddings/oleObject66.bin"/><Relationship Id="rId9" Type="http://schemas.openxmlformats.org/officeDocument/2006/relationships/image" Target="../media/image10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microsoft.com/office/2007/relationships/media" Target="../media/media1.m4a"/><Relationship Id="rId7" Type="http://schemas.openxmlformats.org/officeDocument/2006/relationships/image" Target="../media/image111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.png"/><Relationship Id="rId7" Type="http://schemas.openxmlformats.org/officeDocument/2006/relationships/image" Target="../media/image116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6.xml"/><Relationship Id="rId6" Type="http://schemas.openxmlformats.org/officeDocument/2006/relationships/slide" Target="slide17.xml"/><Relationship Id="rId11" Type="http://schemas.openxmlformats.org/officeDocument/2006/relationships/image" Target="../media/image118.gif"/><Relationship Id="rId5" Type="http://schemas.openxmlformats.org/officeDocument/2006/relationships/image" Target="../media/image115.png"/><Relationship Id="rId10" Type="http://schemas.openxmlformats.org/officeDocument/2006/relationships/slide" Target="slide20.xml"/><Relationship Id="rId4" Type="http://schemas.openxmlformats.org/officeDocument/2006/relationships/slide" Target="slide19.xml"/><Relationship Id="rId9" Type="http://schemas.openxmlformats.org/officeDocument/2006/relationships/image" Target="../media/image1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9.jpeg"/><Relationship Id="rId7" Type="http://schemas.openxmlformats.org/officeDocument/2006/relationships/image" Target="../media/image1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8.gif"/><Relationship Id="rId5" Type="http://schemas.openxmlformats.org/officeDocument/2006/relationships/slide" Target="slide16.xml"/><Relationship Id="rId10" Type="http://schemas.openxmlformats.org/officeDocument/2006/relationships/image" Target="../media/image123.png"/><Relationship Id="rId4" Type="http://schemas.openxmlformats.org/officeDocument/2006/relationships/image" Target="../media/image1.png"/><Relationship Id="rId9" Type="http://schemas.openxmlformats.org/officeDocument/2006/relationships/image" Target="../media/image1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4.jpeg"/><Relationship Id="rId7" Type="http://schemas.openxmlformats.org/officeDocument/2006/relationships/image" Target="../media/image1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8.gif"/><Relationship Id="rId5" Type="http://schemas.openxmlformats.org/officeDocument/2006/relationships/slide" Target="slide16.xml"/><Relationship Id="rId10" Type="http://schemas.openxmlformats.org/officeDocument/2006/relationships/image" Target="../media/image128.png"/><Relationship Id="rId4" Type="http://schemas.openxmlformats.org/officeDocument/2006/relationships/image" Target="../media/image1.png"/><Relationship Id="rId9" Type="http://schemas.openxmlformats.org/officeDocument/2006/relationships/image" Target="../media/image1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9.jpeg"/><Relationship Id="rId7" Type="http://schemas.openxmlformats.org/officeDocument/2006/relationships/image" Target="../media/image1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8.gif"/><Relationship Id="rId5" Type="http://schemas.openxmlformats.org/officeDocument/2006/relationships/slide" Target="slide16.xml"/><Relationship Id="rId10" Type="http://schemas.openxmlformats.org/officeDocument/2006/relationships/image" Target="../media/image133.png"/><Relationship Id="rId4" Type="http://schemas.openxmlformats.org/officeDocument/2006/relationships/image" Target="../media/image1.png"/><Relationship Id="rId9" Type="http://schemas.openxmlformats.org/officeDocument/2006/relationships/image" Target="../media/image1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13" Type="http://schemas.openxmlformats.org/officeDocument/2006/relationships/image" Target="../media/image143.emf"/><Relationship Id="rId18" Type="http://schemas.openxmlformats.org/officeDocument/2006/relationships/image" Target="../media/image46.svg"/><Relationship Id="rId3" Type="http://schemas.openxmlformats.org/officeDocument/2006/relationships/image" Target="../media/image134.png"/><Relationship Id="rId7" Type="http://schemas.openxmlformats.org/officeDocument/2006/relationships/image" Target="../media/image137.emf"/><Relationship Id="rId12" Type="http://schemas.openxmlformats.org/officeDocument/2006/relationships/image" Target="../media/image142.emf"/><Relationship Id="rId17" Type="http://schemas.openxmlformats.org/officeDocument/2006/relationships/image" Target="../media/image14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6.gif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6.emf"/><Relationship Id="rId11" Type="http://schemas.openxmlformats.org/officeDocument/2006/relationships/image" Target="../media/image141.emf"/><Relationship Id="rId5" Type="http://schemas.openxmlformats.org/officeDocument/2006/relationships/image" Target="../media/image135.png"/><Relationship Id="rId15" Type="http://schemas.openxmlformats.org/officeDocument/2006/relationships/image" Target="../media/image145.png"/><Relationship Id="rId10" Type="http://schemas.openxmlformats.org/officeDocument/2006/relationships/image" Target="../media/image140.emf"/><Relationship Id="rId19" Type="http://schemas.openxmlformats.org/officeDocument/2006/relationships/image" Target="../media/image148.png"/><Relationship Id="rId4" Type="http://schemas.openxmlformats.org/officeDocument/2006/relationships/image" Target="../media/image1.png"/><Relationship Id="rId9" Type="http://schemas.openxmlformats.org/officeDocument/2006/relationships/image" Target="../media/image139.emf"/><Relationship Id="rId14" Type="http://schemas.openxmlformats.org/officeDocument/2006/relationships/image" Target="../media/image1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image" Target="../media/image15.jp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slide" Target="slide4.xml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9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18" Type="http://schemas.openxmlformats.org/officeDocument/2006/relationships/image" Target="../media/image31.png"/><Relationship Id="rId26" Type="http://schemas.microsoft.com/office/2007/relationships/hdphoto" Target="../media/hdphoto13.wdp"/><Relationship Id="rId3" Type="http://schemas.openxmlformats.org/officeDocument/2006/relationships/image" Target="../media/image24.png"/><Relationship Id="rId21" Type="http://schemas.openxmlformats.org/officeDocument/2006/relationships/image" Target="../media/image33.png"/><Relationship Id="rId7" Type="http://schemas.openxmlformats.org/officeDocument/2006/relationships/image" Target="../media/image26.png"/><Relationship Id="rId12" Type="http://schemas.openxmlformats.org/officeDocument/2006/relationships/slide" Target="slide6.xml"/><Relationship Id="rId17" Type="http://schemas.openxmlformats.org/officeDocument/2006/relationships/slide" Target="slide5.xml"/><Relationship Id="rId25" Type="http://schemas.openxmlformats.org/officeDocument/2006/relationships/image" Target="../media/image36.png"/><Relationship Id="rId2" Type="http://schemas.openxmlformats.org/officeDocument/2006/relationships/image" Target="../media/image23.jpg"/><Relationship Id="rId16" Type="http://schemas.openxmlformats.org/officeDocument/2006/relationships/slide" Target="slide8.xml"/><Relationship Id="rId20" Type="http://schemas.microsoft.com/office/2007/relationships/hdphoto" Target="../media/hdphoto11.wdp"/><Relationship Id="rId1" Type="http://schemas.openxmlformats.org/officeDocument/2006/relationships/slideLayout" Target="../slideLayouts/slideLayout40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35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microsoft.com/office/2007/relationships/hdphoto" Target="../media/hdphoto14.wdp"/><Relationship Id="rId10" Type="http://schemas.openxmlformats.org/officeDocument/2006/relationships/image" Target="../media/image28.png"/><Relationship Id="rId19" Type="http://schemas.openxmlformats.org/officeDocument/2006/relationships/image" Target="../media/image32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7.xml"/><Relationship Id="rId22" Type="http://schemas.microsoft.com/office/2007/relationships/hdphoto" Target="../media/hdphoto12.wdp"/><Relationship Id="rId27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15.wdp"/><Relationship Id="rId11" Type="http://schemas.openxmlformats.org/officeDocument/2006/relationships/image" Target="../media/image20.png"/><Relationship Id="rId5" Type="http://schemas.openxmlformats.org/officeDocument/2006/relationships/image" Target="../media/image38.png"/><Relationship Id="rId10" Type="http://schemas.microsoft.com/office/2007/relationships/hdphoto" Target="../media/hdphoto16.wdp"/><Relationship Id="rId4" Type="http://schemas.openxmlformats.org/officeDocument/2006/relationships/slide" Target="slide4.xml"/><Relationship Id="rId9" Type="http://schemas.openxmlformats.org/officeDocument/2006/relationships/image" Target="../media/image39.png"/><Relationship Id="rId14" Type="http://schemas.microsoft.com/office/2007/relationships/hdphoto" Target="../media/hdphoto17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15.wdp"/><Relationship Id="rId11" Type="http://schemas.openxmlformats.org/officeDocument/2006/relationships/image" Target="../media/image20.png"/><Relationship Id="rId5" Type="http://schemas.openxmlformats.org/officeDocument/2006/relationships/image" Target="../media/image38.png"/><Relationship Id="rId10" Type="http://schemas.microsoft.com/office/2007/relationships/hdphoto" Target="../media/hdphoto16.wdp"/><Relationship Id="rId4" Type="http://schemas.openxmlformats.org/officeDocument/2006/relationships/slide" Target="slide4.xml"/><Relationship Id="rId9" Type="http://schemas.openxmlformats.org/officeDocument/2006/relationships/image" Target="../media/image39.png"/><Relationship Id="rId14" Type="http://schemas.microsoft.com/office/2007/relationships/hdphoto" Target="../media/hdphoto17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15.wdp"/><Relationship Id="rId11" Type="http://schemas.openxmlformats.org/officeDocument/2006/relationships/image" Target="../media/image20.png"/><Relationship Id="rId5" Type="http://schemas.openxmlformats.org/officeDocument/2006/relationships/image" Target="../media/image38.png"/><Relationship Id="rId10" Type="http://schemas.microsoft.com/office/2007/relationships/hdphoto" Target="../media/hdphoto16.wdp"/><Relationship Id="rId4" Type="http://schemas.openxmlformats.org/officeDocument/2006/relationships/slide" Target="slide4.xml"/><Relationship Id="rId9" Type="http://schemas.openxmlformats.org/officeDocument/2006/relationships/image" Target="../media/image39.png"/><Relationship Id="rId14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15.wdp"/><Relationship Id="rId11" Type="http://schemas.openxmlformats.org/officeDocument/2006/relationships/image" Target="../media/image20.png"/><Relationship Id="rId5" Type="http://schemas.openxmlformats.org/officeDocument/2006/relationships/image" Target="../media/image38.png"/><Relationship Id="rId10" Type="http://schemas.microsoft.com/office/2007/relationships/hdphoto" Target="../media/hdphoto16.wdp"/><Relationship Id="rId4" Type="http://schemas.openxmlformats.org/officeDocument/2006/relationships/slide" Target="slide4.xml"/><Relationship Id="rId9" Type="http://schemas.openxmlformats.org/officeDocument/2006/relationships/image" Target="../media/image39.png"/><Relationship Id="rId14" Type="http://schemas.microsoft.com/office/2007/relationships/hdphoto" Target="../media/hdphoto1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1314450" y="628650"/>
            <a:ext cx="6743700" cy="3600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50" y="1057275"/>
            <a:ext cx="5200650" cy="2743200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en-US" sz="4050" b="1" spc="38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</a:t>
            </a:r>
            <a:br>
              <a:rPr lang="en-US" sz="4050" b="1" spc="38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4050" b="1" spc="38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4</a:t>
            </a:r>
            <a:br>
              <a:rPr lang="en-US" sz="4050" b="1" spc="38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1800" b="1" spc="38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26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200 Hình Nền PowerPoint Thuyết Trình Đẹp - Đề án 2020 - Tổng hợp chia sẻ  hình ảnh, tranh vẽ, biểu mẫu trong lĩnh vực giáo dục | Hình nền, Khung ảnh, 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85" y="171450"/>
            <a:ext cx="6858000" cy="514350"/>
          </a:xfrm>
        </p:spPr>
        <p:txBody>
          <a:bodyPr>
            <a:norm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1885950" y="857250"/>
          <a:ext cx="8572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9" name="Equation" r:id="rId4" imgW="368280" imgH="393480" progId="Equation.3">
                  <p:embed/>
                </p:oleObj>
              </mc:Choice>
              <mc:Fallback>
                <p:oleObj name="Equation" r:id="rId4" imgW="368280" imgH="393480" progId="Equation.3">
                  <p:embed/>
                  <p:pic>
                    <p:nvPicPr>
                      <p:cNvPr id="102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950" y="857250"/>
                        <a:ext cx="85725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3812381" y="857250"/>
          <a:ext cx="87153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" name="Equation" r:id="rId6" imgW="444240" imgH="393480" progId="Equation.3">
                  <p:embed/>
                </p:oleObj>
              </mc:Choice>
              <mc:Fallback>
                <p:oleObj name="Equation" r:id="rId6" imgW="444240" imgH="393480" progId="Equation.3">
                  <p:embed/>
                  <p:pic>
                    <p:nvPicPr>
                      <p:cNvPr id="10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2381" y="857250"/>
                        <a:ext cx="871538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6040041" y="857250"/>
          <a:ext cx="87272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" name="Equation" r:id="rId8" imgW="444240" imgH="393480" progId="Equation.3">
                  <p:embed/>
                </p:oleObj>
              </mc:Choice>
              <mc:Fallback>
                <p:oleObj name="Equation" r:id="rId8" imgW="444240" imgH="393480" progId="Equation.3">
                  <p:embed/>
                  <p:pic>
                    <p:nvPicPr>
                      <p:cNvPr id="10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0041" y="857250"/>
                        <a:ext cx="872728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3589735" y="1828800"/>
          <a:ext cx="127992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" name="Equation" r:id="rId10" imgW="583920" imgH="393480" progId="Equation.3">
                  <p:embed/>
                </p:oleObj>
              </mc:Choice>
              <mc:Fallback>
                <p:oleObj name="Equation" r:id="rId10" imgW="583920" imgH="393480" progId="Equation.3">
                  <p:embed/>
                  <p:pic>
                    <p:nvPicPr>
                      <p:cNvPr id="103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9735" y="1828800"/>
                        <a:ext cx="1279922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1033" name="Object 9"/>
          <p:cNvGraphicFramePr>
            <a:graphicFrameLocks noChangeAspect="1"/>
          </p:cNvGraphicFramePr>
          <p:nvPr/>
        </p:nvGraphicFramePr>
        <p:xfrm>
          <a:off x="4857750" y="1828800"/>
          <a:ext cx="9144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3" name="Equation" r:id="rId12" imgW="342720" imgH="393480" progId="Equation.3">
                  <p:embed/>
                </p:oleObj>
              </mc:Choice>
              <mc:Fallback>
                <p:oleObj name="Equation" r:id="rId12" imgW="342720" imgH="393480" progId="Equation.3">
                  <p:embed/>
                  <p:pic>
                    <p:nvPicPr>
                      <p:cNvPr id="103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0" y="1828800"/>
                        <a:ext cx="914400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>
          <a:xfrm>
            <a:off x="1485900" y="914400"/>
            <a:ext cx="400050" cy="4572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a)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715000" y="971550"/>
            <a:ext cx="400050" cy="4572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c)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6150" y="914400"/>
            <a:ext cx="400050" cy="4572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b)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485900" y="914400"/>
            <a:ext cx="400050" cy="4572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a)</a:t>
            </a:r>
          </a:p>
        </p:txBody>
      </p:sp>
      <p:graphicFrame>
        <p:nvGraphicFramePr>
          <p:cNvPr id="18" name="Object 4"/>
          <p:cNvGraphicFramePr>
            <a:graphicFrameLocks noChangeAspect="1"/>
          </p:cNvGraphicFramePr>
          <p:nvPr/>
        </p:nvGraphicFramePr>
        <p:xfrm>
          <a:off x="3813571" y="857250"/>
          <a:ext cx="872729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4" name="Equation" r:id="rId14" imgW="444240" imgH="393480" progId="Equation.3">
                  <p:embed/>
                </p:oleObj>
              </mc:Choice>
              <mc:Fallback>
                <p:oleObj name="Equation" r:id="rId14" imgW="444240" imgH="393480" progId="Equation.3">
                  <p:embed/>
                  <p:pic>
                    <p:nvPicPr>
                      <p:cNvPr id="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3571" y="857250"/>
                        <a:ext cx="872729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itle 1"/>
          <p:cNvSpPr txBox="1">
            <a:spLocks/>
          </p:cNvSpPr>
          <p:nvPr/>
        </p:nvSpPr>
        <p:spPr>
          <a:xfrm>
            <a:off x="3486150" y="914400"/>
            <a:ext cx="400050" cy="4572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b)</a:t>
            </a:r>
          </a:p>
        </p:txBody>
      </p:sp>
      <p:graphicFrame>
        <p:nvGraphicFramePr>
          <p:cNvPr id="1036" name="Object 12"/>
          <p:cNvGraphicFramePr>
            <a:graphicFrameLocks noChangeAspect="1"/>
          </p:cNvGraphicFramePr>
          <p:nvPr/>
        </p:nvGraphicFramePr>
        <p:xfrm>
          <a:off x="3531394" y="2800350"/>
          <a:ext cx="14192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" name="Equation" r:id="rId16" imgW="647640" imgH="393480" progId="Equation.3">
                  <p:embed/>
                </p:oleObj>
              </mc:Choice>
              <mc:Fallback>
                <p:oleObj name="Equation" r:id="rId16" imgW="647640" imgH="393480" progId="Equation.3">
                  <p:embed/>
                  <p:pic>
                    <p:nvPicPr>
                      <p:cNvPr id="103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1394" y="2800350"/>
                        <a:ext cx="1419225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7" name="Object 13"/>
          <p:cNvGraphicFramePr>
            <a:graphicFrameLocks noChangeAspect="1"/>
          </p:cNvGraphicFramePr>
          <p:nvPr/>
        </p:nvGraphicFramePr>
        <p:xfrm>
          <a:off x="4972050" y="2743200"/>
          <a:ext cx="406003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" name="Equation" r:id="rId18" imgW="152280" imgH="393480" progId="Equation.3">
                  <p:embed/>
                </p:oleObj>
              </mc:Choice>
              <mc:Fallback>
                <p:oleObj name="Equation" r:id="rId18" imgW="152280" imgH="393480" progId="Equation.3">
                  <p:embed/>
                  <p:pic>
                    <p:nvPicPr>
                      <p:cNvPr id="103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2050" y="2743200"/>
                        <a:ext cx="406003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5"/>
          <p:cNvGraphicFramePr>
            <a:graphicFrameLocks noChangeAspect="1"/>
          </p:cNvGraphicFramePr>
          <p:nvPr/>
        </p:nvGraphicFramePr>
        <p:xfrm>
          <a:off x="6040041" y="857250"/>
          <a:ext cx="87272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7" name="Equation" r:id="rId20" imgW="444240" imgH="393480" progId="Equation.3">
                  <p:embed/>
                </p:oleObj>
              </mc:Choice>
              <mc:Fallback>
                <p:oleObj name="Equation" r:id="rId20" imgW="444240" imgH="393480" progId="Equation.3">
                  <p:embed/>
                  <p:pic>
                    <p:nvPicPr>
                      <p:cNvPr id="2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0041" y="857250"/>
                        <a:ext cx="872728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itle 1"/>
          <p:cNvSpPr txBox="1">
            <a:spLocks/>
          </p:cNvSpPr>
          <p:nvPr/>
        </p:nvSpPr>
        <p:spPr>
          <a:xfrm>
            <a:off x="5715000" y="971550"/>
            <a:ext cx="400050" cy="4572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c)</a:t>
            </a:r>
          </a:p>
        </p:txBody>
      </p:sp>
      <p:graphicFrame>
        <p:nvGraphicFramePr>
          <p:cNvPr id="1039" name="Object 15"/>
          <p:cNvGraphicFramePr>
            <a:graphicFrameLocks noChangeAspect="1"/>
          </p:cNvGraphicFramePr>
          <p:nvPr/>
        </p:nvGraphicFramePr>
        <p:xfrm>
          <a:off x="3429000" y="3771900"/>
          <a:ext cx="14192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8" name="Equation" r:id="rId22" imgW="647640" imgH="393480" progId="Equation.3">
                  <p:embed/>
                </p:oleObj>
              </mc:Choice>
              <mc:Fallback>
                <p:oleObj name="Equation" r:id="rId22" imgW="647640" imgH="393480" progId="Equation.3">
                  <p:embed/>
                  <p:pic>
                    <p:nvPicPr>
                      <p:cNvPr id="1039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771900"/>
                        <a:ext cx="1419225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0" name="Object 16"/>
          <p:cNvGraphicFramePr>
            <a:graphicFrameLocks noChangeAspect="1"/>
          </p:cNvGraphicFramePr>
          <p:nvPr/>
        </p:nvGraphicFramePr>
        <p:xfrm>
          <a:off x="4789885" y="3714750"/>
          <a:ext cx="541734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" name="Equation" r:id="rId24" imgW="203040" imgH="393480" progId="Equation.3">
                  <p:embed/>
                </p:oleObj>
              </mc:Choice>
              <mc:Fallback>
                <p:oleObj name="Equation" r:id="rId24" imgW="203040" imgH="393480" progId="Equation.3">
                  <p:embed/>
                  <p:pic>
                    <p:nvPicPr>
                      <p:cNvPr id="104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9885" y="3714750"/>
                        <a:ext cx="541734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1" name="Object 17"/>
          <p:cNvGraphicFramePr>
            <a:graphicFrameLocks noChangeAspect="1"/>
          </p:cNvGraphicFramePr>
          <p:nvPr/>
        </p:nvGraphicFramePr>
        <p:xfrm>
          <a:off x="1885950" y="857250"/>
          <a:ext cx="8572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0" name="Equation" r:id="rId26" imgW="368280" imgH="393480" progId="Equation.3">
                  <p:embed/>
                </p:oleObj>
              </mc:Choice>
              <mc:Fallback>
                <p:oleObj name="Equation" r:id="rId26" imgW="368280" imgH="393480" progId="Equation.3">
                  <p:embed/>
                  <p:pic>
                    <p:nvPicPr>
                      <p:cNvPr id="1041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950" y="857250"/>
                        <a:ext cx="85725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42" name="Object 18"/>
          <p:cNvGraphicFramePr>
            <a:graphicFrameLocks noChangeAspect="1"/>
          </p:cNvGraphicFramePr>
          <p:nvPr/>
        </p:nvGraphicFramePr>
        <p:xfrm>
          <a:off x="5374481" y="3714750"/>
          <a:ext cx="710804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" name="Equation" r:id="rId27" imgW="266400" imgH="393480" progId="Equation.3">
                  <p:embed/>
                </p:oleObj>
              </mc:Choice>
              <mc:Fallback>
                <p:oleObj name="Equation" r:id="rId27" imgW="266400" imgH="393480" progId="Equation.3">
                  <p:embed/>
                  <p:pic>
                    <p:nvPicPr>
                      <p:cNvPr id="1042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4481" y="3714750"/>
                        <a:ext cx="710804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609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10416 0.18889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" y="9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1125 0.18889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1776 0.37778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0" y="189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17916 0.36667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0" y="1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51927 0.56667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0" y="2830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525 0.56667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00" y="2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7" grpId="1"/>
      <p:bldP spid="19" grpId="0"/>
      <p:bldP spid="19" grpId="1"/>
      <p:bldP spid="23" grpId="0"/>
      <p:bldP spid="2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0" name="Picture 18" descr="200 Hình Nền PowerPoint Thuyết Trình Đẹp - Đề án 2020 - Tổng hợp chia sẻ  hình ảnh, tranh vẽ, biểu mẫu trong lĩnh vực giáo dục | Hình nền, Khung ảnh, 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9" y="0"/>
            <a:ext cx="914937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479822"/>
          </a:xfrm>
        </p:spPr>
        <p:txBody>
          <a:bodyPr>
            <a:norm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(Theo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):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16385" name="Object 1"/>
          <p:cNvGraphicFramePr>
            <a:graphicFrameLocks noChangeAspect="1"/>
          </p:cNvGraphicFramePr>
          <p:nvPr/>
        </p:nvGraphicFramePr>
        <p:xfrm>
          <a:off x="3200400" y="514350"/>
          <a:ext cx="120015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1" name="Equation" r:id="rId4" imgW="495085" imgH="393529" progId="Equation.3">
                  <p:embed/>
                </p:oleObj>
              </mc:Choice>
              <mc:Fallback>
                <p:oleObj name="Equation" r:id="rId4" imgW="495085" imgH="393529" progId="Equation.3">
                  <p:embed/>
                  <p:pic>
                    <p:nvPicPr>
                      <p:cNvPr id="1638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14350"/>
                        <a:ext cx="120015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2457450" y="628650"/>
            <a:ext cx="800100" cy="47982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M: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4457701" y="514350"/>
          <a:ext cx="1250156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2" name="Equation" r:id="rId6" imgW="520474" imgH="393529" progId="Equation.3">
                  <p:embed/>
                </p:oleObj>
              </mc:Choice>
              <mc:Fallback>
                <p:oleObj name="Equation" r:id="rId6" imgW="520474" imgH="393529" progId="Equation.3">
                  <p:embed/>
                  <p:pic>
                    <p:nvPicPr>
                      <p:cNvPr id="163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7701" y="514350"/>
                        <a:ext cx="1250156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5742384" y="514350"/>
          <a:ext cx="315516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" name="Equation" r:id="rId8" imgW="152280" imgH="393480" progId="Equation.3">
                  <p:embed/>
                </p:oleObj>
              </mc:Choice>
              <mc:Fallback>
                <p:oleObj name="Equation" r:id="rId8" imgW="152280" imgH="393480" progId="Equation.3">
                  <p:embed/>
                  <p:pic>
                    <p:nvPicPr>
                      <p:cNvPr id="1638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2384" y="514350"/>
                        <a:ext cx="315516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6"/>
          <p:cNvGraphicFramePr>
            <a:graphicFrameLocks noChangeAspect="1"/>
          </p:cNvGraphicFramePr>
          <p:nvPr/>
        </p:nvGraphicFramePr>
        <p:xfrm>
          <a:off x="1988344" y="1543050"/>
          <a:ext cx="869156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4" name="Equation" r:id="rId10" imgW="355320" imgH="393480" progId="Equation.3">
                  <p:embed/>
                </p:oleObj>
              </mc:Choice>
              <mc:Fallback>
                <p:oleObj name="Equation" r:id="rId10" imgW="355320" imgH="393480" progId="Equation.3">
                  <p:embed/>
                  <p:pic>
                    <p:nvPicPr>
                      <p:cNvPr id="1639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8344" y="1543050"/>
                        <a:ext cx="869156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6263878" y="1543050"/>
          <a:ext cx="1051322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" name="Equation" r:id="rId12" imgW="419040" imgH="393480" progId="Equation.3">
                  <p:embed/>
                </p:oleObj>
              </mc:Choice>
              <mc:Fallback>
                <p:oleObj name="Equation" r:id="rId12" imgW="419040" imgH="393480" progId="Equation.3">
                  <p:embed/>
                  <p:pic>
                    <p:nvPicPr>
                      <p:cNvPr id="1639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3878" y="1543050"/>
                        <a:ext cx="1051322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8"/>
          <p:cNvGraphicFramePr>
            <a:graphicFrameLocks noChangeAspect="1"/>
          </p:cNvGraphicFramePr>
          <p:nvPr/>
        </p:nvGraphicFramePr>
        <p:xfrm>
          <a:off x="4002882" y="1543050"/>
          <a:ext cx="1083469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" name="Equation" r:id="rId14" imgW="406080" imgH="393480" progId="Equation.3">
                  <p:embed/>
                </p:oleObj>
              </mc:Choice>
              <mc:Fallback>
                <p:oleObj name="Equation" r:id="rId14" imgW="406080" imgH="393480" progId="Equation.3">
                  <p:embed/>
                  <p:pic>
                    <p:nvPicPr>
                      <p:cNvPr id="1639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2882" y="1543050"/>
                        <a:ext cx="1083469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"/>
          <p:cNvSpPr txBox="1">
            <a:spLocks/>
          </p:cNvSpPr>
          <p:nvPr/>
        </p:nvSpPr>
        <p:spPr>
          <a:xfrm>
            <a:off x="1543050" y="1657350"/>
            <a:ext cx="457200" cy="47982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a)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486150" y="1657350"/>
            <a:ext cx="514350" cy="47982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b)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772150" y="1657350"/>
            <a:ext cx="514350" cy="47982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c)</a:t>
            </a:r>
          </a:p>
        </p:txBody>
      </p:sp>
      <p:graphicFrame>
        <p:nvGraphicFramePr>
          <p:cNvPr id="17" name="Object 6"/>
          <p:cNvGraphicFramePr>
            <a:graphicFrameLocks noChangeAspect="1"/>
          </p:cNvGraphicFramePr>
          <p:nvPr/>
        </p:nvGraphicFramePr>
        <p:xfrm>
          <a:off x="3143250" y="1543050"/>
          <a:ext cx="1414463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7" name="Equation" r:id="rId16" imgW="482400" imgH="393480" progId="Equation.3">
                  <p:embed/>
                </p:oleObj>
              </mc:Choice>
              <mc:Fallback>
                <p:oleObj name="Equation" r:id="rId16" imgW="482400" imgH="393480" progId="Equation.3">
                  <p:embed/>
                  <p:pic>
                    <p:nvPicPr>
                      <p:cNvPr id="1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0" y="1543050"/>
                        <a:ext cx="1414463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1"/>
          <p:cNvSpPr txBox="1">
            <a:spLocks/>
          </p:cNvSpPr>
          <p:nvPr/>
        </p:nvSpPr>
        <p:spPr>
          <a:xfrm>
            <a:off x="2643188" y="1657350"/>
            <a:ext cx="457200" cy="47982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a)</a:t>
            </a:r>
          </a:p>
        </p:txBody>
      </p:sp>
      <p:graphicFrame>
        <p:nvGraphicFramePr>
          <p:cNvPr id="23" name="Object 8"/>
          <p:cNvGraphicFramePr>
            <a:graphicFrameLocks noChangeAspect="1"/>
          </p:cNvGraphicFramePr>
          <p:nvPr/>
        </p:nvGraphicFramePr>
        <p:xfrm>
          <a:off x="3033712" y="2743200"/>
          <a:ext cx="1423988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8" name="Equation" r:id="rId18" imgW="533160" imgH="393480" progId="Equation.3">
                  <p:embed/>
                </p:oleObj>
              </mc:Choice>
              <mc:Fallback>
                <p:oleObj name="Equation" r:id="rId18" imgW="533160" imgH="393480" progId="Equation.3">
                  <p:embed/>
                  <p:pic>
                    <p:nvPicPr>
                      <p:cNvPr id="2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3712" y="2743200"/>
                        <a:ext cx="1423988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itle 1"/>
          <p:cNvSpPr txBox="1">
            <a:spLocks/>
          </p:cNvSpPr>
          <p:nvPr/>
        </p:nvSpPr>
        <p:spPr>
          <a:xfrm>
            <a:off x="2526506" y="2857500"/>
            <a:ext cx="514350" cy="47982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b)</a:t>
            </a:r>
          </a:p>
        </p:txBody>
      </p:sp>
      <p:graphicFrame>
        <p:nvGraphicFramePr>
          <p:cNvPr id="25" name="Object 7"/>
          <p:cNvGraphicFramePr>
            <a:graphicFrameLocks noChangeAspect="1"/>
          </p:cNvGraphicFramePr>
          <p:nvPr/>
        </p:nvGraphicFramePr>
        <p:xfrm>
          <a:off x="2961084" y="3886200"/>
          <a:ext cx="1553766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9" name="Equation" r:id="rId20" imgW="545760" imgH="393480" progId="Equation.3">
                  <p:embed/>
                </p:oleObj>
              </mc:Choice>
              <mc:Fallback>
                <p:oleObj name="Equation" r:id="rId20" imgW="545760" imgH="393480" progId="Equation.3">
                  <p:embed/>
                  <p:pic>
                    <p:nvPicPr>
                      <p:cNvPr id="2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1084" y="3886200"/>
                        <a:ext cx="1553766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itle 1"/>
          <p:cNvSpPr txBox="1">
            <a:spLocks/>
          </p:cNvSpPr>
          <p:nvPr/>
        </p:nvSpPr>
        <p:spPr>
          <a:xfrm>
            <a:off x="2437210" y="4000500"/>
            <a:ext cx="514350" cy="47982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c)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16398" name="Object 14"/>
          <p:cNvGraphicFramePr>
            <a:graphicFrameLocks noChangeAspect="1"/>
          </p:cNvGraphicFramePr>
          <p:nvPr/>
        </p:nvGraphicFramePr>
        <p:xfrm>
          <a:off x="4514850" y="1543050"/>
          <a:ext cx="154305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0" name="Equation" r:id="rId22" imgW="520474" imgH="393529" progId="Equation.3">
                  <p:embed/>
                </p:oleObj>
              </mc:Choice>
              <mc:Fallback>
                <p:oleObj name="Equation" r:id="rId22" imgW="520474" imgH="393529" progId="Equation.3">
                  <p:embed/>
                  <p:pic>
                    <p:nvPicPr>
                      <p:cNvPr id="1639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1543050"/>
                        <a:ext cx="154305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16400" name="Object 16"/>
          <p:cNvGraphicFramePr>
            <a:graphicFrameLocks noChangeAspect="1"/>
          </p:cNvGraphicFramePr>
          <p:nvPr/>
        </p:nvGraphicFramePr>
        <p:xfrm>
          <a:off x="6057900" y="1543050"/>
          <a:ext cx="4572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1" name="Equation" r:id="rId24" imgW="152334" imgH="393529" progId="Equation.3">
                  <p:embed/>
                </p:oleObj>
              </mc:Choice>
              <mc:Fallback>
                <p:oleObj name="Equation" r:id="rId24" imgW="152334" imgH="393529" progId="Equation.3">
                  <p:embed/>
                  <p:pic>
                    <p:nvPicPr>
                      <p:cNvPr id="1640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7900" y="1543050"/>
                        <a:ext cx="4572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02" name="Object 18"/>
          <p:cNvGraphicFramePr>
            <a:graphicFrameLocks noChangeAspect="1"/>
          </p:cNvGraphicFramePr>
          <p:nvPr/>
        </p:nvGraphicFramePr>
        <p:xfrm>
          <a:off x="4439841" y="2743200"/>
          <a:ext cx="1675209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2" name="Equation" r:id="rId26" imgW="622080" imgH="393480" progId="Equation.3">
                  <p:embed/>
                </p:oleObj>
              </mc:Choice>
              <mc:Fallback>
                <p:oleObj name="Equation" r:id="rId26" imgW="622080" imgH="393480" progId="Equation.3">
                  <p:embed/>
                  <p:pic>
                    <p:nvPicPr>
                      <p:cNvPr id="16402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9841" y="2743200"/>
                        <a:ext cx="1675209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03" name="Object 19"/>
          <p:cNvGraphicFramePr>
            <a:graphicFrameLocks noChangeAspect="1"/>
          </p:cNvGraphicFramePr>
          <p:nvPr/>
        </p:nvGraphicFramePr>
        <p:xfrm>
          <a:off x="6086475" y="2743200"/>
          <a:ext cx="31432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3" name="Equation" r:id="rId28" imgW="139680" imgH="393480" progId="Equation.3">
                  <p:embed/>
                </p:oleObj>
              </mc:Choice>
              <mc:Fallback>
                <p:oleObj name="Equation" r:id="rId28" imgW="139680" imgH="393480" progId="Equation.3">
                  <p:embed/>
                  <p:pic>
                    <p:nvPicPr>
                      <p:cNvPr id="16403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6475" y="2743200"/>
                        <a:ext cx="314325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04" name="Object 20"/>
          <p:cNvGraphicFramePr>
            <a:graphicFrameLocks noChangeAspect="1"/>
          </p:cNvGraphicFramePr>
          <p:nvPr/>
        </p:nvGraphicFramePr>
        <p:xfrm>
          <a:off x="4499371" y="3886200"/>
          <a:ext cx="1672829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4" name="Equation" r:id="rId30" imgW="647640" imgH="393480" progId="Equation.3">
                  <p:embed/>
                </p:oleObj>
              </mc:Choice>
              <mc:Fallback>
                <p:oleObj name="Equation" r:id="rId30" imgW="647640" imgH="393480" progId="Equation.3">
                  <p:embed/>
                  <p:pic>
                    <p:nvPicPr>
                      <p:cNvPr id="16404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371" y="3886200"/>
                        <a:ext cx="1672829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05" name="Object 21"/>
          <p:cNvGraphicFramePr>
            <a:graphicFrameLocks noChangeAspect="1"/>
          </p:cNvGraphicFramePr>
          <p:nvPr/>
        </p:nvGraphicFramePr>
        <p:xfrm>
          <a:off x="6229350" y="3886200"/>
          <a:ext cx="4572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" name="Equation" r:id="rId32" imgW="203040" imgH="393480" progId="Equation.3">
                  <p:embed/>
                </p:oleObj>
              </mc:Choice>
              <mc:Fallback>
                <p:oleObj name="Equation" r:id="rId32" imgW="203040" imgH="393480" progId="Equation.3">
                  <p:embed/>
                  <p:pic>
                    <p:nvPicPr>
                      <p:cNvPr id="16405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350" y="3886200"/>
                        <a:ext cx="4572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280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9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7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2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4" grpId="1"/>
      <p:bldP spid="15" grpId="0"/>
      <p:bldP spid="15" grpId="1"/>
      <p:bldP spid="16" grpId="0"/>
      <p:bldP spid="16" grpId="1"/>
      <p:bldP spid="18" grpId="0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8" name="Picture 22" descr="200 Hình Nền PowerPoint Thuyết Trình Đẹp - Đề án 2020 - Tổng hợp chia sẻ  hình ảnh, tranh vẽ, biểu mẫu trong lĩnh vực giáo dục | Hình nền, Khung ảnh, 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82"/>
            <a:ext cx="9144000" cy="515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85900" y="217289"/>
            <a:ext cx="6172200" cy="479822"/>
          </a:xfrm>
        </p:spPr>
        <p:txBody>
          <a:bodyPr>
            <a:norm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15361" name="Object 1"/>
          <p:cNvGraphicFramePr>
            <a:graphicFrameLocks noChangeAspect="1"/>
          </p:cNvGraphicFramePr>
          <p:nvPr/>
        </p:nvGraphicFramePr>
        <p:xfrm>
          <a:off x="2571750" y="914400"/>
          <a:ext cx="9144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1" name="Equation" r:id="rId4" imgW="393529" imgH="393529" progId="Equation.3">
                  <p:embed/>
                </p:oleObj>
              </mc:Choice>
              <mc:Fallback>
                <p:oleObj name="Equation" r:id="rId4" imgW="393529" imgH="393529" progId="Equation.3">
                  <p:embed/>
                  <p:pic>
                    <p:nvPicPr>
                      <p:cNvPr id="1536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914400"/>
                        <a:ext cx="914400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5429250" y="914400"/>
          <a:ext cx="814388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2" name="Equation" r:id="rId6" imgW="431640" imgH="393480" progId="Equation.3">
                  <p:embed/>
                </p:oleObj>
              </mc:Choice>
              <mc:Fallback>
                <p:oleObj name="Equation" r:id="rId6" imgW="431640" imgH="393480" progId="Equation.3">
                  <p:embed/>
                  <p:pic>
                    <p:nvPicPr>
                      <p:cNvPr id="153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0" y="914400"/>
                        <a:ext cx="814388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2628900" y="2400300"/>
          <a:ext cx="719138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3" name="Equation" r:id="rId8" imgW="380880" imgH="393480" progId="Equation.3">
                  <p:embed/>
                </p:oleObj>
              </mc:Choice>
              <mc:Fallback>
                <p:oleObj name="Equation" r:id="rId8" imgW="380880" imgH="393480" progId="Equation.3">
                  <p:embed/>
                  <p:pic>
                    <p:nvPicPr>
                      <p:cNvPr id="153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8900" y="2400300"/>
                        <a:ext cx="719138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5486400" y="2400300"/>
          <a:ext cx="862013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4" name="Equation" r:id="rId10" imgW="457200" imgH="393480" progId="Equation.3">
                  <p:embed/>
                </p:oleObj>
              </mc:Choice>
              <mc:Fallback>
                <p:oleObj name="Equation" r:id="rId10" imgW="457200" imgH="393480" progId="Equation.3">
                  <p:embed/>
                  <p:pic>
                    <p:nvPicPr>
                      <p:cNvPr id="1536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2400300"/>
                        <a:ext cx="862013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2114550" y="1028700"/>
            <a:ext cx="400050" cy="4572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a)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057400" y="2514600"/>
            <a:ext cx="400050" cy="4572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c)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029200" y="2571750"/>
            <a:ext cx="400050" cy="4572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d)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029200" y="1085850"/>
            <a:ext cx="400050" cy="4572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b)</a:t>
            </a:r>
          </a:p>
        </p:txBody>
      </p:sp>
      <p:graphicFrame>
        <p:nvGraphicFramePr>
          <p:cNvPr id="15366" name="Object 6"/>
          <p:cNvGraphicFramePr>
            <a:graphicFrameLocks noChangeAspect="1"/>
          </p:cNvGraphicFramePr>
          <p:nvPr/>
        </p:nvGraphicFramePr>
        <p:xfrm>
          <a:off x="2584846" y="914400"/>
          <a:ext cx="1187054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5" name="Equation" r:id="rId12" imgW="507960" imgH="393480" progId="Equation.3">
                  <p:embed/>
                </p:oleObj>
              </mc:Choice>
              <mc:Fallback>
                <p:oleObj name="Equation" r:id="rId12" imgW="507960" imgH="393480" progId="Equation.3">
                  <p:embed/>
                  <p:pic>
                    <p:nvPicPr>
                      <p:cNvPr id="153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4846" y="914400"/>
                        <a:ext cx="1187054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7"/>
          <p:cNvGraphicFramePr>
            <a:graphicFrameLocks noChangeAspect="1"/>
          </p:cNvGraphicFramePr>
          <p:nvPr>
            <p:extLst/>
          </p:nvPr>
        </p:nvGraphicFramePr>
        <p:xfrm>
          <a:off x="3749278" y="853681"/>
          <a:ext cx="1622822" cy="830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6" name="Equation" r:id="rId14" imgW="647640" imgH="393480" progId="Equation.3">
                  <p:embed/>
                </p:oleObj>
              </mc:Choice>
              <mc:Fallback>
                <p:oleObj name="Equation" r:id="rId14" imgW="647640" imgH="393480" progId="Equation.3">
                  <p:embed/>
                  <p:pic>
                    <p:nvPicPr>
                      <p:cNvPr id="153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9278" y="853681"/>
                        <a:ext cx="1622822" cy="8307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8" name="Object 8"/>
          <p:cNvGraphicFramePr>
            <a:graphicFrameLocks noChangeAspect="1"/>
          </p:cNvGraphicFramePr>
          <p:nvPr>
            <p:extLst/>
          </p:nvPr>
        </p:nvGraphicFramePr>
        <p:xfrm>
          <a:off x="5511403" y="889398"/>
          <a:ext cx="432197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7" name="Equation" r:id="rId16" imgW="228600" imgH="393480" progId="Equation.3">
                  <p:embed/>
                </p:oleObj>
              </mc:Choice>
              <mc:Fallback>
                <p:oleObj name="Equation" r:id="rId16" imgW="228600" imgH="393480" progId="Equation.3">
                  <p:embed/>
                  <p:pic>
                    <p:nvPicPr>
                      <p:cNvPr id="1536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1403" y="889398"/>
                        <a:ext cx="432197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3"/>
          <p:cNvGraphicFramePr>
            <a:graphicFrameLocks noChangeAspect="1"/>
          </p:cNvGraphicFramePr>
          <p:nvPr/>
        </p:nvGraphicFramePr>
        <p:xfrm>
          <a:off x="2463403" y="1885950"/>
          <a:ext cx="1365647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8" name="Equation" r:id="rId18" imgW="558720" imgH="393480" progId="Equation.3">
                  <p:embed/>
                </p:oleObj>
              </mc:Choice>
              <mc:Fallback>
                <p:oleObj name="Equation" r:id="rId18" imgW="558720" imgH="393480" progId="Equation.3">
                  <p:embed/>
                  <p:pic>
                    <p:nvPicPr>
                      <p:cNvPr id="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3403" y="1885950"/>
                        <a:ext cx="1365647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2000250" y="2057400"/>
            <a:ext cx="400050" cy="4572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b)</a:t>
            </a:r>
          </a:p>
        </p:txBody>
      </p:sp>
      <p:graphicFrame>
        <p:nvGraphicFramePr>
          <p:cNvPr id="17" name="Object 4"/>
          <p:cNvGraphicFramePr>
            <a:graphicFrameLocks noChangeAspect="1"/>
          </p:cNvGraphicFramePr>
          <p:nvPr/>
        </p:nvGraphicFramePr>
        <p:xfrm>
          <a:off x="2452687" y="3028950"/>
          <a:ext cx="1376363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9" name="Equation" r:id="rId20" imgW="507960" imgH="393480" progId="Equation.3">
                  <p:embed/>
                </p:oleObj>
              </mc:Choice>
              <mc:Fallback>
                <p:oleObj name="Equation" r:id="rId20" imgW="507960" imgH="393480" progId="Equation.3">
                  <p:embed/>
                  <p:pic>
                    <p:nvPicPr>
                      <p:cNvPr id="1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687" y="3028950"/>
                        <a:ext cx="1376363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1"/>
          <p:cNvSpPr txBox="1">
            <a:spLocks/>
          </p:cNvSpPr>
          <p:nvPr/>
        </p:nvSpPr>
        <p:spPr>
          <a:xfrm>
            <a:off x="2114550" y="3143250"/>
            <a:ext cx="400050" cy="4572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c)</a:t>
            </a:r>
          </a:p>
        </p:txBody>
      </p:sp>
      <p:graphicFrame>
        <p:nvGraphicFramePr>
          <p:cNvPr id="23" name="Object 5"/>
          <p:cNvGraphicFramePr>
            <a:graphicFrameLocks noChangeAspect="1"/>
          </p:cNvGraphicFramePr>
          <p:nvPr/>
        </p:nvGraphicFramePr>
        <p:xfrm>
          <a:off x="2522934" y="4114800"/>
          <a:ext cx="1420416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" name="Equation" r:id="rId22" imgW="571320" imgH="393480" progId="Equation.3">
                  <p:embed/>
                </p:oleObj>
              </mc:Choice>
              <mc:Fallback>
                <p:oleObj name="Equation" r:id="rId22" imgW="571320" imgH="393480" progId="Equation.3">
                  <p:embed/>
                  <p:pic>
                    <p:nvPicPr>
                      <p:cNvPr id="2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2934" y="4114800"/>
                        <a:ext cx="1420416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itle 1"/>
          <p:cNvSpPr txBox="1">
            <a:spLocks/>
          </p:cNvSpPr>
          <p:nvPr/>
        </p:nvSpPr>
        <p:spPr>
          <a:xfrm>
            <a:off x="2109788" y="4286250"/>
            <a:ext cx="400050" cy="4572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d)</a:t>
            </a:r>
          </a:p>
        </p:txBody>
      </p:sp>
      <p:graphicFrame>
        <p:nvGraphicFramePr>
          <p:cNvPr id="15374" name="Object 14"/>
          <p:cNvGraphicFramePr>
            <a:graphicFrameLocks noChangeAspect="1"/>
          </p:cNvGraphicFramePr>
          <p:nvPr/>
        </p:nvGraphicFramePr>
        <p:xfrm>
          <a:off x="3855244" y="1885950"/>
          <a:ext cx="1516856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1" name="Equation" r:id="rId24" imgW="622080" imgH="393480" progId="Equation.3">
                  <p:embed/>
                </p:oleObj>
              </mc:Choice>
              <mc:Fallback>
                <p:oleObj name="Equation" r:id="rId24" imgW="622080" imgH="393480" progId="Equation.3">
                  <p:embed/>
                  <p:pic>
                    <p:nvPicPr>
                      <p:cNvPr id="15374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5244" y="1885950"/>
                        <a:ext cx="1516856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5" name="Object 15"/>
          <p:cNvGraphicFramePr>
            <a:graphicFrameLocks noChangeAspect="1"/>
          </p:cNvGraphicFramePr>
          <p:nvPr/>
        </p:nvGraphicFramePr>
        <p:xfrm>
          <a:off x="5478067" y="1885950"/>
          <a:ext cx="383381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2" name="Equation" r:id="rId26" imgW="203040" imgH="393480" progId="Equation.3">
                  <p:embed/>
                </p:oleObj>
              </mc:Choice>
              <mc:Fallback>
                <p:oleObj name="Equation" r:id="rId26" imgW="203040" imgH="393480" progId="Equation.3">
                  <p:embed/>
                  <p:pic>
                    <p:nvPicPr>
                      <p:cNvPr id="15375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8067" y="1885950"/>
                        <a:ext cx="383381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6" name="Object 16"/>
          <p:cNvGraphicFramePr>
            <a:graphicFrameLocks noChangeAspect="1"/>
          </p:cNvGraphicFramePr>
          <p:nvPr/>
        </p:nvGraphicFramePr>
        <p:xfrm>
          <a:off x="3771901" y="3028950"/>
          <a:ext cx="1516856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3" name="Equation" r:id="rId28" imgW="622080" imgH="393480" progId="Equation.3">
                  <p:embed/>
                </p:oleObj>
              </mc:Choice>
              <mc:Fallback>
                <p:oleObj name="Equation" r:id="rId28" imgW="622080" imgH="393480" progId="Equation.3">
                  <p:embed/>
                  <p:pic>
                    <p:nvPicPr>
                      <p:cNvPr id="15376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1901" y="3028950"/>
                        <a:ext cx="1516856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7" name="Object 17"/>
          <p:cNvGraphicFramePr>
            <a:graphicFrameLocks noChangeAspect="1"/>
          </p:cNvGraphicFramePr>
          <p:nvPr/>
        </p:nvGraphicFramePr>
        <p:xfrm>
          <a:off x="5372101" y="3028950"/>
          <a:ext cx="383381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4" name="Equation" r:id="rId30" imgW="203040" imgH="393480" progId="Equation.3">
                  <p:embed/>
                </p:oleObj>
              </mc:Choice>
              <mc:Fallback>
                <p:oleObj name="Equation" r:id="rId30" imgW="203040" imgH="393480" progId="Equation.3">
                  <p:embed/>
                  <p:pic>
                    <p:nvPicPr>
                      <p:cNvPr id="15377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2101" y="3028950"/>
                        <a:ext cx="383381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8" name="Object 18"/>
          <p:cNvGraphicFramePr>
            <a:graphicFrameLocks noChangeAspect="1"/>
          </p:cNvGraphicFramePr>
          <p:nvPr/>
        </p:nvGraphicFramePr>
        <p:xfrm>
          <a:off x="3920728" y="4114800"/>
          <a:ext cx="1565672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5" name="Equation" r:id="rId32" imgW="647640" imgH="393480" progId="Equation.3">
                  <p:embed/>
                </p:oleObj>
              </mc:Choice>
              <mc:Fallback>
                <p:oleObj name="Equation" r:id="rId32" imgW="647640" imgH="393480" progId="Equation.3">
                  <p:embed/>
                  <p:pic>
                    <p:nvPicPr>
                      <p:cNvPr id="15378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0728" y="4114800"/>
                        <a:ext cx="1565672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9" name="Object 19"/>
          <p:cNvGraphicFramePr>
            <a:graphicFrameLocks noChangeAspect="1"/>
          </p:cNvGraphicFramePr>
          <p:nvPr/>
        </p:nvGraphicFramePr>
        <p:xfrm>
          <a:off x="5479257" y="4114800"/>
          <a:ext cx="464344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6" name="Equation" r:id="rId34" imgW="215640" imgH="393480" progId="Equation.3">
                  <p:embed/>
                </p:oleObj>
              </mc:Choice>
              <mc:Fallback>
                <p:oleObj name="Equation" r:id="rId34" imgW="215640" imgH="393480" progId="Equation.3">
                  <p:embed/>
                  <p:pic>
                    <p:nvPicPr>
                      <p:cNvPr id="15379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9257" y="4114800"/>
                        <a:ext cx="464344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4529138" y="2490788"/>
          <a:ext cx="857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7" name="Equation" r:id="rId36" imgW="114120" imgH="215640" progId="Equation.3">
                  <p:embed/>
                </p:oleObj>
              </mc:Choice>
              <mc:Fallback>
                <p:oleObj name="Equation" r:id="rId36" imgW="114120" imgH="215640" progId="Equation.3">
                  <p:embed/>
                  <p:pic>
                    <p:nvPicPr>
                      <p:cNvPr id="2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2490788"/>
                        <a:ext cx="85725" cy="16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82" name="Rectangle 22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15381" name="Object 21"/>
          <p:cNvGraphicFramePr>
            <a:graphicFrameLocks noChangeAspect="1"/>
          </p:cNvGraphicFramePr>
          <p:nvPr/>
        </p:nvGraphicFramePr>
        <p:xfrm>
          <a:off x="2628900" y="2457451"/>
          <a:ext cx="285750" cy="221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8" name="Equation" r:id="rId38" imgW="215619" imgH="215619" progId="Equation.3">
                  <p:embed/>
                </p:oleObj>
              </mc:Choice>
              <mc:Fallback>
                <p:oleObj name="Equation" r:id="rId38" imgW="215619" imgH="215619" progId="Equation.3">
                  <p:embed/>
                  <p:pic>
                    <p:nvPicPr>
                      <p:cNvPr id="1538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8900" y="2457451"/>
                        <a:ext cx="285750" cy="2214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83" name="Object 23"/>
          <p:cNvGraphicFramePr>
            <a:graphicFrameLocks noChangeAspect="1"/>
          </p:cNvGraphicFramePr>
          <p:nvPr/>
        </p:nvGraphicFramePr>
        <p:xfrm>
          <a:off x="3486150" y="4686301"/>
          <a:ext cx="285750" cy="221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9" name="Equation" r:id="rId40" imgW="215640" imgH="215640" progId="Equation.3">
                  <p:embed/>
                </p:oleObj>
              </mc:Choice>
              <mc:Fallback>
                <p:oleObj name="Equation" r:id="rId40" imgW="215640" imgH="215640" progId="Equation.3">
                  <p:embed/>
                  <p:pic>
                    <p:nvPicPr>
                      <p:cNvPr id="15383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150" y="4686301"/>
                        <a:ext cx="285750" cy="2214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985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8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4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5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0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5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3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0" grpId="1"/>
      <p:bldP spid="11" grpId="0"/>
      <p:bldP spid="11" grpId="1"/>
      <p:bldP spid="16" grpId="0"/>
      <p:bldP spid="18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1" name="Picture 21" descr="200 Hình Nền PowerPoint Thuyết Trình Đẹp - Đề án 2020 - Tổng hợp chia sẻ  hình ảnh, tranh vẽ, biểu mẫu trong lĩnh vực giáo dục | Hình nền, Khung ảnh, 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" y="-28575"/>
            <a:ext cx="9127864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571500"/>
          </a:xfrm>
        </p:spPr>
        <p:txBody>
          <a:bodyPr>
            <a:norm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5405437" y="914400"/>
          <a:ext cx="862013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6" name="Equation" r:id="rId4" imgW="457200" imgH="393480" progId="Equation.3">
                  <p:embed/>
                </p:oleObj>
              </mc:Choice>
              <mc:Fallback>
                <p:oleObj name="Equation" r:id="rId4" imgW="457200" imgH="393480" progId="Equation.3">
                  <p:embed/>
                  <p:pic>
                    <p:nvPicPr>
                      <p:cNvPr id="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5437" y="914400"/>
                        <a:ext cx="862013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2497931" y="2400300"/>
          <a:ext cx="982266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7" name="Equation" r:id="rId6" imgW="520560" imgH="393480" progId="Equation.3">
                  <p:embed/>
                </p:oleObj>
              </mc:Choice>
              <mc:Fallback>
                <p:oleObj name="Equation" r:id="rId6" imgW="520560" imgH="393480" progId="Equation.3">
                  <p:embed/>
                  <p:pic>
                    <p:nvPicPr>
                      <p:cNvPr id="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7931" y="2400300"/>
                        <a:ext cx="982266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5426869" y="2400300"/>
          <a:ext cx="981075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8" name="Equation" r:id="rId8" imgW="520560" imgH="393480" progId="Equation.3">
                  <p:embed/>
                </p:oleObj>
              </mc:Choice>
              <mc:Fallback>
                <p:oleObj name="Equation" r:id="rId8" imgW="520560" imgH="393480" progId="Equation.3">
                  <p:embed/>
                  <p:pic>
                    <p:nvPicPr>
                      <p:cNvPr id="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6869" y="2400300"/>
                        <a:ext cx="981075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2286000" y="1028700"/>
            <a:ext cx="400050" cy="4572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a)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057400" y="2514600"/>
            <a:ext cx="400050" cy="4572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c)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029200" y="2571750"/>
            <a:ext cx="400050" cy="4572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d)</a:t>
            </a:r>
          </a:p>
        </p:txBody>
      </p:sp>
      <p:graphicFrame>
        <p:nvGraphicFramePr>
          <p:cNvPr id="11" name="Object 6"/>
          <p:cNvGraphicFramePr>
            <a:graphicFrameLocks noChangeAspect="1"/>
          </p:cNvGraphicFramePr>
          <p:nvPr/>
        </p:nvGraphicFramePr>
        <p:xfrm>
          <a:off x="2584848" y="914400"/>
          <a:ext cx="958453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9" name="Equation" r:id="rId10" imgW="507960" imgH="393480" progId="Equation.3">
                  <p:embed/>
                </p:oleObj>
              </mc:Choice>
              <mc:Fallback>
                <p:oleObj name="Equation" r:id="rId10" imgW="507960" imgH="393480" progId="Equation.3">
                  <p:embed/>
                  <p:pic>
                    <p:nvPicPr>
                      <p:cNvPr id="1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4848" y="914400"/>
                        <a:ext cx="958453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5029200" y="1085850"/>
            <a:ext cx="400050" cy="4572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b)</a:t>
            </a:r>
          </a:p>
        </p:txBody>
      </p:sp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2650330" y="1828800"/>
          <a:ext cx="146447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0" name="Equation" r:id="rId12" imgW="583920" imgH="393480" progId="Equation.3">
                  <p:embed/>
                </p:oleObj>
              </mc:Choice>
              <mc:Fallback>
                <p:oleObj name="Equation" r:id="rId12" imgW="583920" imgH="393480" progId="Equation.3">
                  <p:embed/>
                  <p:pic>
                    <p:nvPicPr>
                      <p:cNvPr id="1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0330" y="1828800"/>
                        <a:ext cx="1464470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/>
          <p:cNvGraphicFramePr>
            <a:graphicFrameLocks noChangeAspect="1"/>
          </p:cNvGraphicFramePr>
          <p:nvPr/>
        </p:nvGraphicFramePr>
        <p:xfrm>
          <a:off x="2514600" y="2971800"/>
          <a:ext cx="13144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1" name="Equation" r:id="rId14" imgW="634680" imgH="393480" progId="Equation.3">
                  <p:embed/>
                </p:oleObj>
              </mc:Choice>
              <mc:Fallback>
                <p:oleObj name="Equation" r:id="rId14" imgW="634680" imgH="393480" progId="Equation.3">
                  <p:embed/>
                  <p:pic>
                    <p:nvPicPr>
                      <p:cNvPr id="1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971800"/>
                        <a:ext cx="1314450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5"/>
          <p:cNvGraphicFramePr>
            <a:graphicFrameLocks noChangeAspect="1"/>
          </p:cNvGraphicFramePr>
          <p:nvPr/>
        </p:nvGraphicFramePr>
        <p:xfrm>
          <a:off x="2403871" y="4057650"/>
          <a:ext cx="1653779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2" name="Equation" r:id="rId16" imgW="634680" imgH="393480" progId="Equation.3">
                  <p:embed/>
                </p:oleObj>
              </mc:Choice>
              <mc:Fallback>
                <p:oleObj name="Equation" r:id="rId16" imgW="634680" imgH="393480" progId="Equation.3">
                  <p:embed/>
                  <p:pic>
                    <p:nvPicPr>
                      <p:cNvPr id="1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3871" y="4057650"/>
                        <a:ext cx="1653779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"/>
          <p:cNvSpPr txBox="1">
            <a:spLocks/>
          </p:cNvSpPr>
          <p:nvPr/>
        </p:nvSpPr>
        <p:spPr>
          <a:xfrm>
            <a:off x="2171700" y="857250"/>
            <a:ext cx="400050" cy="4572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a)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114550" y="3086100"/>
            <a:ext cx="400050" cy="4572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c)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057400" y="4171950"/>
            <a:ext cx="400050" cy="4572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d)</a:t>
            </a:r>
          </a:p>
        </p:txBody>
      </p:sp>
      <p:graphicFrame>
        <p:nvGraphicFramePr>
          <p:cNvPr id="20" name="Object 6"/>
          <p:cNvGraphicFramePr>
            <a:graphicFrameLocks noChangeAspect="1"/>
          </p:cNvGraphicFramePr>
          <p:nvPr/>
        </p:nvGraphicFramePr>
        <p:xfrm>
          <a:off x="2571750" y="742950"/>
          <a:ext cx="13716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3" name="Equation" r:id="rId18" imgW="634680" imgH="393480" progId="Equation.3">
                  <p:embed/>
                </p:oleObj>
              </mc:Choice>
              <mc:Fallback>
                <p:oleObj name="Equation" r:id="rId18" imgW="634680" imgH="393480" progId="Equation.3">
                  <p:embed/>
                  <p:pic>
                    <p:nvPicPr>
                      <p:cNvPr id="2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742950"/>
                        <a:ext cx="1371600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1"/>
          <p:cNvSpPr txBox="1">
            <a:spLocks/>
          </p:cNvSpPr>
          <p:nvPr/>
        </p:nvSpPr>
        <p:spPr>
          <a:xfrm>
            <a:off x="2293144" y="1943100"/>
            <a:ext cx="400050" cy="4572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b)</a:t>
            </a:r>
          </a:p>
        </p:txBody>
      </p:sp>
      <p:graphicFrame>
        <p:nvGraphicFramePr>
          <p:cNvPr id="17418" name="Object 10"/>
          <p:cNvGraphicFramePr>
            <a:graphicFrameLocks noChangeAspect="1"/>
          </p:cNvGraphicFramePr>
          <p:nvPr/>
        </p:nvGraphicFramePr>
        <p:xfrm>
          <a:off x="3968353" y="742950"/>
          <a:ext cx="1346597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4" name="Equation" r:id="rId20" imgW="495000" imgH="393480" progId="Equation.3">
                  <p:embed/>
                </p:oleObj>
              </mc:Choice>
              <mc:Fallback>
                <p:oleObj name="Equation" r:id="rId20" imgW="495000" imgH="393480" progId="Equation.3">
                  <p:embed/>
                  <p:pic>
                    <p:nvPicPr>
                      <p:cNvPr id="1741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353" y="742950"/>
                        <a:ext cx="1346597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9" name="Object 11"/>
          <p:cNvGraphicFramePr>
            <a:graphicFrameLocks noChangeAspect="1"/>
          </p:cNvGraphicFramePr>
          <p:nvPr/>
        </p:nvGraphicFramePr>
        <p:xfrm>
          <a:off x="5314950" y="742950"/>
          <a:ext cx="16002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5" name="Equation" r:id="rId22" imgW="634680" imgH="393480" progId="Equation.3">
                  <p:embed/>
                </p:oleObj>
              </mc:Choice>
              <mc:Fallback>
                <p:oleObj name="Equation" r:id="rId22" imgW="634680" imgH="393480" progId="Equation.3">
                  <p:embed/>
                  <p:pic>
                    <p:nvPicPr>
                      <p:cNvPr id="1741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4950" y="742950"/>
                        <a:ext cx="1600200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0" name="Object 12"/>
          <p:cNvGraphicFramePr>
            <a:graphicFrameLocks noChangeAspect="1"/>
          </p:cNvGraphicFramePr>
          <p:nvPr/>
        </p:nvGraphicFramePr>
        <p:xfrm>
          <a:off x="6883003" y="742950"/>
          <a:ext cx="546497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6" name="Equation" r:id="rId24" imgW="215640" imgH="393480" progId="Equation.3">
                  <p:embed/>
                </p:oleObj>
              </mc:Choice>
              <mc:Fallback>
                <p:oleObj name="Equation" r:id="rId24" imgW="215640" imgH="393480" progId="Equation.3">
                  <p:embed/>
                  <p:pic>
                    <p:nvPicPr>
                      <p:cNvPr id="1742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3003" y="742950"/>
                        <a:ext cx="546497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1" name="Object 13"/>
          <p:cNvGraphicFramePr>
            <a:graphicFrameLocks noChangeAspect="1"/>
          </p:cNvGraphicFramePr>
          <p:nvPr/>
        </p:nvGraphicFramePr>
        <p:xfrm>
          <a:off x="4061223" y="1828800"/>
          <a:ext cx="1425178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7" name="Equation" r:id="rId26" imgW="495000" imgH="393480" progId="Equation.3">
                  <p:embed/>
                </p:oleObj>
              </mc:Choice>
              <mc:Fallback>
                <p:oleObj name="Equation" r:id="rId26" imgW="495000" imgH="393480" progId="Equation.3">
                  <p:embed/>
                  <p:pic>
                    <p:nvPicPr>
                      <p:cNvPr id="1742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1223" y="1828800"/>
                        <a:ext cx="1425178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2" name="Object 14"/>
          <p:cNvGraphicFramePr>
            <a:graphicFrameLocks noChangeAspect="1"/>
          </p:cNvGraphicFramePr>
          <p:nvPr/>
        </p:nvGraphicFramePr>
        <p:xfrm>
          <a:off x="5418535" y="1828800"/>
          <a:ext cx="353615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8" name="Equation" r:id="rId28" imgW="139680" imgH="393480" progId="Equation.3">
                  <p:embed/>
                </p:oleObj>
              </mc:Choice>
              <mc:Fallback>
                <p:oleObj name="Equation" r:id="rId28" imgW="139680" imgH="393480" progId="Equation.3">
                  <p:embed/>
                  <p:pic>
                    <p:nvPicPr>
                      <p:cNvPr id="17422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535" y="1828800"/>
                        <a:ext cx="353615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4" name="Object 16"/>
          <p:cNvGraphicFramePr>
            <a:graphicFrameLocks noChangeAspect="1"/>
          </p:cNvGraphicFramePr>
          <p:nvPr/>
        </p:nvGraphicFramePr>
        <p:xfrm>
          <a:off x="3886200" y="2971800"/>
          <a:ext cx="1253728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9" name="Equation" r:id="rId30" imgW="495000" imgH="393480" progId="Equation.3">
                  <p:embed/>
                </p:oleObj>
              </mc:Choice>
              <mc:Fallback>
                <p:oleObj name="Equation" r:id="rId30" imgW="495000" imgH="393480" progId="Equation.3">
                  <p:embed/>
                  <p:pic>
                    <p:nvPicPr>
                      <p:cNvPr id="1742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971800"/>
                        <a:ext cx="1253728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5" name="Object 17"/>
          <p:cNvGraphicFramePr>
            <a:graphicFrameLocks noChangeAspect="1"/>
          </p:cNvGraphicFramePr>
          <p:nvPr/>
        </p:nvGraphicFramePr>
        <p:xfrm>
          <a:off x="5093494" y="2971800"/>
          <a:ext cx="1650206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0" name="Equation" r:id="rId32" imgW="634680" imgH="393480" progId="Equation.3">
                  <p:embed/>
                </p:oleObj>
              </mc:Choice>
              <mc:Fallback>
                <p:oleObj name="Equation" r:id="rId32" imgW="634680" imgH="393480" progId="Equation.3">
                  <p:embed/>
                  <p:pic>
                    <p:nvPicPr>
                      <p:cNvPr id="1742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3494" y="2971800"/>
                        <a:ext cx="1650206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6" name="Object 18"/>
          <p:cNvGraphicFramePr>
            <a:graphicFrameLocks noChangeAspect="1"/>
          </p:cNvGraphicFramePr>
          <p:nvPr/>
        </p:nvGraphicFramePr>
        <p:xfrm>
          <a:off x="6654403" y="2971800"/>
          <a:ext cx="546497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1" name="Equation" r:id="rId34" imgW="215640" imgH="393480" progId="Equation.3">
                  <p:embed/>
                </p:oleObj>
              </mc:Choice>
              <mc:Fallback>
                <p:oleObj name="Equation" r:id="rId34" imgW="215640" imgH="393480" progId="Equation.3">
                  <p:embed/>
                  <p:pic>
                    <p:nvPicPr>
                      <p:cNvPr id="17426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4403" y="2971800"/>
                        <a:ext cx="546497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7" name="Object 19"/>
          <p:cNvGraphicFramePr>
            <a:graphicFrameLocks noChangeAspect="1"/>
          </p:cNvGraphicFramePr>
          <p:nvPr/>
        </p:nvGraphicFramePr>
        <p:xfrm>
          <a:off x="4004071" y="4057650"/>
          <a:ext cx="1368029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2" name="Equation" r:id="rId36" imgW="495000" imgH="393480" progId="Equation.3">
                  <p:embed/>
                </p:oleObj>
              </mc:Choice>
              <mc:Fallback>
                <p:oleObj name="Equation" r:id="rId36" imgW="495000" imgH="393480" progId="Equation.3">
                  <p:embed/>
                  <p:pic>
                    <p:nvPicPr>
                      <p:cNvPr id="17427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4071" y="4057650"/>
                        <a:ext cx="1368029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9" name="Object 21"/>
          <p:cNvGraphicFramePr>
            <a:graphicFrameLocks noChangeAspect="1"/>
          </p:cNvGraphicFramePr>
          <p:nvPr/>
        </p:nvGraphicFramePr>
        <p:xfrm>
          <a:off x="5329237" y="4057650"/>
          <a:ext cx="385763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3" name="Equation" r:id="rId38" imgW="152280" imgH="393480" progId="Equation.3">
                  <p:embed/>
                </p:oleObj>
              </mc:Choice>
              <mc:Fallback>
                <p:oleObj name="Equation" r:id="rId38" imgW="152280" imgH="393480" progId="Equation.3">
                  <p:embed/>
                  <p:pic>
                    <p:nvPicPr>
                      <p:cNvPr id="17429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9237" y="4057650"/>
                        <a:ext cx="385763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606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3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6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4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3" grpId="0"/>
      <p:bldP spid="13" grpId="1"/>
      <p:bldP spid="17" grpId="0"/>
      <p:bldP spid="18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200 Hình Nền PowerPoint Thuyết Trình Đẹp - Đề án 2020 - Tổng hợp chia sẻ  hình ảnh, tranh vẽ, biểu mẫu trong lĩnh vực giáo dục | Hình nền, Khung ảnh, 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" y="-11878"/>
            <a:ext cx="9140638" cy="515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71600" y="285750"/>
            <a:ext cx="6172200" cy="536972"/>
          </a:xfrm>
        </p:spPr>
        <p:txBody>
          <a:bodyPr>
            <a:norm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5: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71600" y="914400"/>
            <a:ext cx="2114550" cy="5369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u="sng" dirty="0" err="1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Tóm</a:t>
            </a:r>
            <a:r>
              <a:rPr lang="en-US" sz="2400" b="1" u="sng" dirty="0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tắt</a:t>
            </a:r>
            <a:r>
              <a:rPr lang="en-US" sz="2400" b="1" u="sng" dirty="0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28700" y="1485900"/>
            <a:ext cx="3028950" cy="5369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ngủ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:     </a:t>
            </a: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43100" y="2343150"/>
            <a:ext cx="2000250" cy="5369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 :    </a:t>
            </a: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885950" y="3063478"/>
            <a:ext cx="2171700" cy="5369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Ngủ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 :.... </a:t>
            </a: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18433" name="Object 1"/>
          <p:cNvGraphicFramePr>
            <a:graphicFrameLocks noChangeAspect="1"/>
          </p:cNvGraphicFramePr>
          <p:nvPr/>
        </p:nvGraphicFramePr>
        <p:xfrm>
          <a:off x="2800350" y="1428750"/>
          <a:ext cx="314794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name="Equation" r:id="rId4" imgW="139639" imgH="393529" progId="Equation.3">
                  <p:embed/>
                </p:oleObj>
              </mc:Choice>
              <mc:Fallback>
                <p:oleObj name="Equation" r:id="rId4" imgW="139639" imgH="393529" progId="Equation.3">
                  <p:embed/>
                  <p:pic>
                    <p:nvPicPr>
                      <p:cNvPr id="18433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0350" y="1428750"/>
                        <a:ext cx="314794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2800350" y="2343150"/>
          <a:ext cx="3432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name="Equation" r:id="rId6" imgW="152280" imgH="393480" progId="Equation.3">
                  <p:embed/>
                </p:oleObj>
              </mc:Choice>
              <mc:Fallback>
                <p:oleObj name="Equation" r:id="rId6" imgW="152280" imgH="393480" progId="Equation.3">
                  <p:embed/>
                  <p:pic>
                    <p:nvPicPr>
                      <p:cNvPr id="184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0350" y="2343150"/>
                        <a:ext cx="343213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5143500" y="914400"/>
            <a:ext cx="1257300" cy="5369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u="sng" dirty="0" err="1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Giải</a:t>
            </a:r>
            <a:r>
              <a:rPr lang="en-US" sz="2400" b="1" u="sng" dirty="0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2515196" y="2628305"/>
            <a:ext cx="3086100" cy="1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4114800" y="1657350"/>
            <a:ext cx="3771900" cy="12573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Thời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gian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ngủ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 Nam </a:t>
            </a:r>
          </a:p>
          <a:p>
            <a:pPr defTabSz="68580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</a:p>
          <a:p>
            <a:pPr defTabSz="685800">
              <a:lnSpc>
                <a:spcPct val="150000"/>
              </a:lnSpc>
              <a:spcBef>
                <a:spcPct val="0"/>
              </a:spcBef>
              <a:defRPr/>
            </a:pPr>
            <a:endParaRPr lang="en-US" sz="24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143001" y="-138499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4457700" y="2743200"/>
          <a:ext cx="18288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Equation" r:id="rId8" imgW="634725" imgH="393529" progId="Equation.3">
                  <p:embed/>
                </p:oleObj>
              </mc:Choice>
              <mc:Fallback>
                <p:oleObj name="Equation" r:id="rId8" imgW="634725" imgH="393529" progId="Equation.3">
                  <p:embed/>
                  <p:pic>
                    <p:nvPicPr>
                      <p:cNvPr id="1843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7700" y="2743200"/>
                        <a:ext cx="1828800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itle 1"/>
          <p:cNvSpPr txBox="1">
            <a:spLocks/>
          </p:cNvSpPr>
          <p:nvPr/>
        </p:nvSpPr>
        <p:spPr>
          <a:xfrm>
            <a:off x="6229350" y="2800350"/>
            <a:ext cx="1257300" cy="5369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(n</a:t>
            </a: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gày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200650" y="3657600"/>
            <a:ext cx="2286000" cy="5369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Đáp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ea typeface="+mj-ea"/>
                <a:cs typeface="Times New Roman" pitchFamily="18" charset="0"/>
              </a:rPr>
              <a:t>:      </a:t>
            </a:r>
            <a:r>
              <a:rPr lang="en-US" sz="2400" b="1" dirty="0" err="1"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endParaRPr lang="en-US" sz="24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18438" name="Object 6"/>
          <p:cNvGraphicFramePr>
            <a:graphicFrameLocks noChangeAspect="1"/>
          </p:cNvGraphicFramePr>
          <p:nvPr/>
        </p:nvGraphicFramePr>
        <p:xfrm>
          <a:off x="6286501" y="3600450"/>
          <a:ext cx="402431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Equation" r:id="rId10" imgW="139680" imgH="393480" progId="Equation.3">
                  <p:embed/>
                </p:oleObj>
              </mc:Choice>
              <mc:Fallback>
                <p:oleObj name="Equation" r:id="rId10" imgW="139680" imgH="393480" progId="Equation.3">
                  <p:embed/>
                  <p:pic>
                    <p:nvPicPr>
                      <p:cNvPr id="1843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1" y="3600450"/>
                        <a:ext cx="402431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815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3" grpId="0"/>
      <p:bldP spid="16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00 Hình Nền PowerPoint Thuyết Trình Đẹp - Đề án 2020 - Tổng hợp chia sẻ  hình ảnh, tranh vẽ, biểu mẫu trong lĩnh vực giáo dục | Hình nền, Khung ảnh,  Hình ả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" y="16260"/>
            <a:ext cx="9133242" cy="511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4070" y="-19738"/>
            <a:ext cx="6855884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8" cstate="print"/>
          <a:srcRect l="30313"/>
          <a:stretch>
            <a:fillRect/>
          </a:stretch>
        </p:blipFill>
        <p:spPr bwMode="auto">
          <a:xfrm>
            <a:off x="3222268" y="16260"/>
            <a:ext cx="4777676" cy="5146675"/>
          </a:xfrm>
          <a:prstGeom prst="rect">
            <a:avLst/>
          </a:prstGeom>
          <a:noFill/>
        </p:spPr>
      </p:pic>
      <p:pic>
        <p:nvPicPr>
          <p:cNvPr id="6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89992.83593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26333" y="4264158"/>
            <a:ext cx="295388" cy="393850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47800" y="766021"/>
            <a:ext cx="5638800" cy="182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4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TRÒ </a:t>
            </a:r>
            <a:r>
              <a:rPr lang="en-US" sz="4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CHƠI: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45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Bạn</a:t>
            </a:r>
            <a:r>
              <a:rPr lang="en-US" sz="4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chọn</a:t>
            </a:r>
            <a:r>
              <a:rPr lang="en-US" sz="4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quả</a:t>
            </a:r>
            <a:r>
              <a:rPr lang="en-US" sz="4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gì</a:t>
            </a:r>
            <a:r>
              <a:rPr lang="en-US" sz="4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? </a:t>
            </a:r>
            <a:endParaRPr lang="en-US" sz="4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478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4">
        <p:random/>
      </p:transition>
    </mc:Choice>
    <mc:Fallback xmlns="">
      <p:transition spd="slow" advTm="548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00 Hình Nền PowerPoint Thuyết Trình Đẹp - Đề án 2020 - Tổng hợp chia sẻ  hình ảnh, tranh vẽ, biểu mẫu trong lĩnh vực giáo dục | Hình nền, Khung ảnh,  Hình ả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" y="0"/>
            <a:ext cx="91341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2685" y="2540794"/>
            <a:ext cx="26289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001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473869"/>
            <a:ext cx="30861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4" descr="HOA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2300" y="57150"/>
            <a:ext cx="914400" cy="87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82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 Hình Nền PowerPoint Thuyết Trình Đẹp - Đề án 2020 - Tổng hợp chia sẻ  hình ảnh, tranh vẽ, biểu mẫu trong lĩnh vực giáo dục | Hình nền, Khung ảnh,  Hình ả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897981" y="2400300"/>
            <a:ext cx="628650" cy="709613"/>
          </a:xfrm>
          <a:prstGeom prst="ellipse">
            <a:avLst/>
          </a:prstGeom>
          <a:solidFill>
            <a:schemeClr val="bg1"/>
          </a:solidFill>
          <a:ln w="57150">
            <a:solidFill>
              <a:srgbClr val="0E0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243" name="Picture 64" descr="HOA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2300" y="4086225"/>
            <a:ext cx="914400" cy="87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orizontal Scroll 7"/>
          <p:cNvSpPr/>
          <p:nvPr/>
        </p:nvSpPr>
        <p:spPr>
          <a:xfrm>
            <a:off x="2514600" y="400050"/>
            <a:ext cx="1257300" cy="742950"/>
          </a:xfrm>
          <a:prstGeom prst="horizontalScrol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</a:rPr>
              <a:t>:</a:t>
            </a:r>
            <a:r>
              <a:rPr lang="en-US" sz="3000" u="sng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29150" y="275647"/>
            <a:ext cx="1361238" cy="867353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sp>
        <p:nvSpPr>
          <p:cNvPr id="10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971801" y="2231571"/>
            <a:ext cx="1077746" cy="867353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sp>
        <p:nvSpPr>
          <p:cNvPr id="11" name="TextBox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57850" y="2242456"/>
            <a:ext cx="1065581" cy="867353"/>
          </a:xfrm>
          <a:prstGeom prst="rect">
            <a:avLst/>
          </a:prstGeom>
          <a:blipFill rotWithShape="0">
            <a:blip r:embed="rId9"/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sp>
        <p:nvSpPr>
          <p:cNvPr id="12" name="TextBox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47583" y="3429000"/>
            <a:ext cx="962186" cy="867353"/>
          </a:xfrm>
          <a:prstGeom prst="rect">
            <a:avLst/>
          </a:prstGeom>
          <a:blipFill rotWithShape="0">
            <a:blip r:embed="rId10"/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2933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0 Hình Nền PowerPoint Thuyết Trình Đẹp - Đề án 2020 - Tổng hợp chia sẻ  hình ảnh, tranh vẽ, biểu mẫu trong lĩnh vực giáo dục | Hình nền, Khung ảnh,  Hình ả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26"/>
            <a:ext cx="9144000" cy="513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64" descr="HOA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2300" y="4086225"/>
            <a:ext cx="914400" cy="87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orizontal Scroll 5"/>
          <p:cNvSpPr/>
          <p:nvPr/>
        </p:nvSpPr>
        <p:spPr>
          <a:xfrm>
            <a:off x="2514600" y="400050"/>
            <a:ext cx="1257300" cy="742950"/>
          </a:xfrm>
          <a:prstGeom prst="horizontalScrol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</a:rPr>
              <a:t>:</a:t>
            </a:r>
            <a:r>
              <a:rPr lang="en-US" sz="3000" u="sng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29150" y="275647"/>
            <a:ext cx="1361238" cy="876731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sp>
        <p:nvSpPr>
          <p:cNvPr id="8" name="Rounded Rectangle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00550" y="2286000"/>
            <a:ext cx="1257300" cy="1028700"/>
          </a:xfrm>
          <a:prstGeom prst="roundRect">
            <a:avLst/>
          </a:prstGeom>
          <a:blipFill rotWithShape="0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sp>
        <p:nvSpPr>
          <p:cNvPr id="9" name="Rounded Rectangle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28900" y="2286000"/>
            <a:ext cx="1257300" cy="1028700"/>
          </a:xfrm>
          <a:prstGeom prst="roundRect">
            <a:avLst/>
          </a:prstGeom>
          <a:blipFill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sp>
        <p:nvSpPr>
          <p:cNvPr id="10" name="Rounded Rectangle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172200" y="2286000"/>
            <a:ext cx="1257300" cy="1028700"/>
          </a:xfrm>
          <a:prstGeom prst="roundRect">
            <a:avLst/>
          </a:prstGeom>
          <a:blipFill rotWithShape="0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342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0 Hình Nền PowerPoint Thuyết Trình Đẹp - Đề án 2020 - Tổng hợp chia sẻ  hình ảnh, tranh vẽ, biểu mẫu trong lĩnh vực giáo dục | Hình nền, Khung ảnh,  Hình ả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" y="15936"/>
            <a:ext cx="9144000" cy="517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64" descr="HOA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9350" y="1329929"/>
            <a:ext cx="914400" cy="87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4106005" y="1187138"/>
            <a:ext cx="1663196" cy="120015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C0504D">
                  <a:hueOff val="4681519"/>
                  <a:satOff val="-5839"/>
                  <a:lumOff val="1373"/>
                  <a:alphaOff val="0"/>
                  <a:shade val="51000"/>
                  <a:satMod val="130000"/>
                </a:srgbClr>
              </a:gs>
              <a:gs pos="80000">
                <a:srgbClr val="C0504D">
                  <a:hueOff val="4681519"/>
                  <a:satOff val="-5839"/>
                  <a:lumOff val="1373"/>
                  <a:alphaOff val="0"/>
                  <a:shade val="93000"/>
                  <a:satMod val="130000"/>
                </a:srgbClr>
              </a:gs>
              <a:gs pos="100000">
                <a:srgbClr val="C0504D">
                  <a:hueOff val="4681519"/>
                  <a:satOff val="-5839"/>
                  <a:lumOff val="1373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50800" dist="63500" dir="18900000" algn="bl" rotWithShape="0">
              <a:prstClr val="black">
                <a:alpha val="51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</p:sp>
      <p:sp>
        <p:nvSpPr>
          <p:cNvPr id="17" name="Rectangle 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55954" y="1270887"/>
            <a:ext cx="1152287" cy="933621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sp>
        <p:nvSpPr>
          <p:cNvPr id="12295" name="Text Box 5"/>
          <p:cNvSpPr txBox="1">
            <a:spLocks noChangeArrowheads="1"/>
          </p:cNvSpPr>
          <p:nvPr/>
        </p:nvSpPr>
        <p:spPr bwMode="auto">
          <a:xfrm>
            <a:off x="2309813" y="581048"/>
            <a:ext cx="14287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ctr" defTabSz="685800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</a:rPr>
              <a:t>:</a:t>
            </a:r>
            <a:r>
              <a:rPr lang="en-US" sz="3000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  </a:t>
            </a:r>
          </a:p>
        </p:txBody>
      </p:sp>
      <p:grpSp>
        <p:nvGrpSpPr>
          <p:cNvPr id="12296" name="Group 4"/>
          <p:cNvGrpSpPr>
            <a:grpSpLocks/>
          </p:cNvGrpSpPr>
          <p:nvPr/>
        </p:nvGrpSpPr>
        <p:grpSpPr bwMode="auto">
          <a:xfrm>
            <a:off x="1640682" y="2857500"/>
            <a:ext cx="1607344" cy="1333500"/>
            <a:chOff x="457200" y="1239996"/>
            <a:chExt cx="2177144" cy="2804886"/>
          </a:xfrm>
        </p:grpSpPr>
        <p:sp>
          <p:nvSpPr>
            <p:cNvPr id="20" name="Rectangle 19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36223" y="1340171"/>
              <a:ext cx="2019099" cy="2602033"/>
            </a:xfrm>
            <a:prstGeom prst="rect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9" name="TextBox 2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75259" y="3106280"/>
            <a:ext cx="864948" cy="864371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grpSp>
        <p:nvGrpSpPr>
          <p:cNvPr id="30" name="Group 4"/>
          <p:cNvGrpSpPr>
            <a:grpSpLocks/>
          </p:cNvGrpSpPr>
          <p:nvPr/>
        </p:nvGrpSpPr>
        <p:grpSpPr bwMode="auto">
          <a:xfrm>
            <a:off x="3680223" y="2857500"/>
            <a:ext cx="1607344" cy="1333500"/>
            <a:chOff x="457200" y="1239996"/>
            <a:chExt cx="2177144" cy="2804886"/>
          </a:xfrm>
        </p:grpSpPr>
        <p:sp>
          <p:nvSpPr>
            <p:cNvPr id="31" name="Rectangle 30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36222" y="1340171"/>
              <a:ext cx="2019099" cy="2602033"/>
            </a:xfrm>
            <a:prstGeom prst="rect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3" name="TextBox 3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057650" y="3069601"/>
            <a:ext cx="879953" cy="873749"/>
          </a:xfrm>
          <a:prstGeom prst="rect">
            <a:avLst/>
          </a:prstGeom>
          <a:blipFill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grpSp>
        <p:nvGrpSpPr>
          <p:cNvPr id="12300" name="Group 4"/>
          <p:cNvGrpSpPr>
            <a:grpSpLocks/>
          </p:cNvGrpSpPr>
          <p:nvPr/>
        </p:nvGrpSpPr>
        <p:grpSpPr bwMode="auto">
          <a:xfrm>
            <a:off x="5718573" y="2857500"/>
            <a:ext cx="1607344" cy="1333500"/>
            <a:chOff x="457200" y="1239996"/>
            <a:chExt cx="2177144" cy="2804886"/>
          </a:xfrm>
        </p:grpSpPr>
        <p:sp>
          <p:nvSpPr>
            <p:cNvPr id="35" name="Rectangle 34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36222" y="1340171"/>
              <a:ext cx="2019099" cy="2602033"/>
            </a:xfrm>
            <a:prstGeom prst="rect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7" name="TextBox 3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75804" y="3078979"/>
            <a:ext cx="863698" cy="864371"/>
          </a:xfrm>
          <a:prstGeom prst="rect">
            <a:avLst/>
          </a:prstGeom>
          <a:blipFill rotWithShape="0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8221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223"/>
            <a:ext cx="9144793" cy="51439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5715361-1E95-480B-B503-DCC0B2BE4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88826" y="-2195513"/>
            <a:ext cx="5503574" cy="95345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70CB22A-999B-4894-87D5-F4070A5E3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1350"/>
            <a:ext cx="3656977" cy="196215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5E119FC-730D-49EB-9334-B85E3285E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3059805"/>
            <a:ext cx="3600450" cy="208369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A43B6DF-49EB-4170-9108-A3BB1EC050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96" y="3987801"/>
            <a:ext cx="1485900" cy="11557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CF39EF3F-15C7-480D-8C64-EB92B51D862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792" y="3932596"/>
            <a:ext cx="842144" cy="121101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5942B807-2734-41E0-9A65-B2DD95D8B5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" y="-28576"/>
            <a:ext cx="9144000" cy="79572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6F444E59-9FA4-4DA8-AC0D-021FD266183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34" y="-10822"/>
            <a:ext cx="1833875" cy="31146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697" y="197533"/>
            <a:ext cx="1478756" cy="13930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31260CA7-CD0E-4726-9A23-C2C1E10763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079" y="471381"/>
            <a:ext cx="885825" cy="1235869"/>
          </a:xfrm>
          <a:prstGeom prst="rect">
            <a:avLst/>
          </a:prstGeom>
        </p:spPr>
      </p:pic>
      <p:sp>
        <p:nvSpPr>
          <p:cNvPr id="35" name="文本框 16">
            <a:extLst>
              <a:ext uri="{FF2B5EF4-FFF2-40B4-BE49-F238E27FC236}">
                <a16:creationId xmlns:a16="http://schemas.microsoft.com/office/drawing/2014/main" xmlns="" id="{BDF34E9A-C97D-4DC3-B39E-9BE4705BA666}"/>
              </a:ext>
            </a:extLst>
          </p:cNvPr>
          <p:cNvSpPr txBox="1"/>
          <p:nvPr/>
        </p:nvSpPr>
        <p:spPr>
          <a:xfrm>
            <a:off x="1175237" y="1606386"/>
            <a:ext cx="6792735" cy="1081320"/>
          </a:xfrm>
          <a:prstGeom prst="rect">
            <a:avLst/>
          </a:prstGeom>
          <a:noFill/>
        </p:spPr>
        <p:txBody>
          <a:bodyPr wrap="square" lIns="65023" tIns="32511" rIns="65023" bIns="32511" rtlCol="0">
            <a:spAutoFit/>
          </a:bodyPr>
          <a:lstStyle/>
          <a:p>
            <a:pPr algn="ctr">
              <a:buNone/>
            </a:pPr>
            <a:r>
              <a:rPr lang="en-US" altLang="zh-CN" sz="6600" b="1" cap="all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Khởi</a:t>
            </a:r>
            <a:r>
              <a:rPr lang="en-US" altLang="zh-CN" sz="6600" b="1" cap="all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6600" b="1" cap="all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endParaRPr lang="zh-CN" altLang="en-US" sz="6600" b="1" cap="all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33DD5BF-885E-4284-A8C0-01A081F2FDB5}"/>
              </a:ext>
            </a:extLst>
          </p:cNvPr>
          <p:cNvGrpSpPr/>
          <p:nvPr/>
        </p:nvGrpSpPr>
        <p:grpSpPr>
          <a:xfrm>
            <a:off x="7336632" y="2164557"/>
            <a:ext cx="1807369" cy="2978944"/>
            <a:chOff x="9782175" y="2886075"/>
            <a:chExt cx="2409825" cy="397192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3CE118BA-BDEA-4E71-A635-C38DAA42D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9B41C7D7-6459-44D2-8033-07FCF38137B3}"/>
                </a:ext>
              </a:extLst>
            </p:cNvPr>
            <p:cNvSpPr txBox="1"/>
            <p:nvPr/>
          </p:nvSpPr>
          <p:spPr>
            <a:xfrm>
              <a:off x="10489423" y="5943464"/>
              <a:ext cx="845701" cy="40010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l"/>
              <a:r>
                <a:rPr lang="en-US" sz="1350"/>
                <a:t>KTUTS</a:t>
              </a:r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465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236" y="2752675"/>
            <a:ext cx="9210738" cy="3152129"/>
          </a:xfrm>
          <a:prstGeom prst="rect">
            <a:avLst/>
          </a:prstGeom>
        </p:spPr>
      </p:pic>
      <p:pic>
        <p:nvPicPr>
          <p:cNvPr id="13314" name="Picture 2" descr="200 Hình Nền PowerPoint Thuyết Trình Đẹp - Đề án 2020 - Tổng hợp chia sẻ  hình ảnh, tranh vẽ, biểu mẫu trong lĩnh vực giáo dục | Hình nền, Khung ảnh,  Hình ả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3" y="-57361"/>
            <a:ext cx="9128389" cy="553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15" y="229370"/>
            <a:ext cx="8510187" cy="47546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94479"/>
            <a:ext cx="9122946" cy="14163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979" y="3721374"/>
            <a:ext cx="8848558" cy="15301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7847" y="4602587"/>
            <a:ext cx="497813" cy="1856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8777" y="4709038"/>
            <a:ext cx="312188" cy="1181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5350" y="1229710"/>
            <a:ext cx="405000" cy="27843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320" y="189878"/>
            <a:ext cx="596291" cy="31470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4357" y="-57361"/>
            <a:ext cx="1624673" cy="12026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7942" y="4490844"/>
            <a:ext cx="2005608" cy="4931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57270" y="674568"/>
            <a:ext cx="6205673" cy="208929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40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Dặn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dò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: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      -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Hoàn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thành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vở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bài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tập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Toán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.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        -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Chuẩn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bị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bài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Luyện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tập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UTM Arruba KT" panose="02040603050506020204" pitchFamily="18" charset="0"/>
              </a:rPr>
              <a:t>chung</a:t>
            </a:r>
            <a:endParaRPr lang="en-US" sz="3200" b="1" dirty="0">
              <a:ln/>
              <a:solidFill>
                <a:srgbClr val="FF0000"/>
              </a:solidFill>
              <a:latin typeface="UTM Arruba KT" panose="020406030505060202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290" y="497551"/>
            <a:ext cx="2044837" cy="191748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80" y="2907223"/>
            <a:ext cx="1065037" cy="96994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331" y="-236534"/>
            <a:ext cx="1587801" cy="15878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414" y="-41856"/>
            <a:ext cx="1587801" cy="1291319"/>
          </a:xfrm>
          <a:prstGeom prst="rect">
            <a:avLst/>
          </a:prstGeom>
        </p:spPr>
      </p:pic>
      <p:pic>
        <p:nvPicPr>
          <p:cNvPr id="22" name="Graphic 4">
            <a:extLst>
              <a:ext uri="{FF2B5EF4-FFF2-40B4-BE49-F238E27FC236}">
                <a16:creationId xmlns:a16="http://schemas.microsoft.com/office/drawing/2014/main" xmlns="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389990" y="2706744"/>
            <a:ext cx="3615894" cy="24367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24" y="2152364"/>
            <a:ext cx="3357084" cy="33570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3489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7236A-8EB5-4261-BF5F-C3DD07665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2709D6-6853-46BC-B685-1C6F5808E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Xem ảnh nguồn">
            <a:extLst>
              <a:ext uri="{FF2B5EF4-FFF2-40B4-BE49-F238E27FC236}">
                <a16:creationId xmlns:a16="http://schemas.microsoft.com/office/drawing/2014/main" xmlns="" id="{94F29868-B21F-469D-95BA-5F830C498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1000" y="819150"/>
            <a:ext cx="8217891" cy="224702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05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  <a:sym typeface="微软雅黑" panose="020B0503020204020204" charset="-122"/>
              </a:rPr>
              <a:t>CHÚC CÁC EM HỌC </a:t>
            </a:r>
            <a:r>
              <a:rPr lang="en-US" altLang="zh-CN" sz="405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  <a:sym typeface="微软雅黑" panose="020B0503020204020204" charset="-122"/>
              </a:rPr>
              <a:t>TỐT </a:t>
            </a:r>
          </a:p>
          <a:p>
            <a:pPr algn="ctr">
              <a:lnSpc>
                <a:spcPct val="120000"/>
              </a:lnSpc>
            </a:pPr>
            <a:r>
              <a:rPr lang="en-US" altLang="zh-CN" sz="405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  <a:sym typeface="微软雅黑" panose="020B0503020204020204" charset="-122"/>
              </a:rPr>
              <a:t>VÀ LUÔN THỰC HIỆN ĐÚNG 5K </a:t>
            </a:r>
          </a:p>
          <a:p>
            <a:pPr algn="ctr">
              <a:lnSpc>
                <a:spcPct val="120000"/>
              </a:lnSpc>
            </a:pPr>
            <a:r>
              <a:rPr lang="en-US" altLang="zh-CN" sz="405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  <a:sym typeface="微软雅黑" panose="020B0503020204020204" charset="-122"/>
              </a:rPr>
              <a:t>ĐỂ ĐẨY LÙI COVID - 19!</a:t>
            </a:r>
            <a:endParaRPr lang="en-US" sz="405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334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01072" y="2624886"/>
            <a:ext cx="2223742" cy="29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3851" y="148663"/>
            <a:ext cx="4209143" cy="4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046883" y="2112868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94" y="3410356"/>
            <a:ext cx="2201172" cy="21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95" y="1735556"/>
            <a:ext cx="3446522" cy="41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94" y="-713117"/>
            <a:ext cx="2667000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50593" y="471606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685800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94" y="1965790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92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334" y="-42369"/>
            <a:ext cx="10515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477" y="1728892"/>
            <a:ext cx="1322476" cy="159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3398763"/>
            <a:ext cx="1006619" cy="12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10" y="3158874"/>
            <a:ext cx="1748090" cy="17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2199929"/>
            <a:ext cx="1981200" cy="23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6" y="3239352"/>
            <a:ext cx="700141" cy="13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155575" y="-952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>
              <a:solidFill>
                <a:prstClr val="black"/>
              </a:solidFill>
              <a:latin typeface="Arial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297882"/>
            <a:ext cx="1758758" cy="15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3306764"/>
            <a:ext cx="2114550" cy="16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19350"/>
            <a:ext cx="2114550" cy="23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6" y="3306763"/>
            <a:ext cx="131844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441479" y="3669791"/>
            <a:ext cx="1271299" cy="11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42" y="3568011"/>
            <a:ext cx="1082215" cy="10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89462" y="2724151"/>
            <a:ext cx="2808008" cy="275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48" y="2724151"/>
            <a:ext cx="2806952" cy="280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" y="-42369"/>
            <a:ext cx="623178" cy="5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194000" y="1818888"/>
            <a:ext cx="1002738" cy="71218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361325" y="2109855"/>
            <a:ext cx="116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69796" flipH="1">
            <a:off x="1394322" y="2713741"/>
            <a:ext cx="929768" cy="168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412"/>
            <a:ext cx="1322475" cy="6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82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1"/>
            <a:ext cx="9144000" cy="595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8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440969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157624"/>
            <a:ext cx="6248400" cy="300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2341488"/>
            <a:ext cx="5829300" cy="333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733022" y="2975989"/>
            <a:ext cx="996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33022" y="380418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756388" y="914285"/>
            <a:ext cx="99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sz="3200" b="1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3746135" y="1445021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3746135" y="1400331"/>
            <a:ext cx="838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sz="3200" b="1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 flipH="1">
            <a:off x="4327728" y="1146661"/>
            <a:ext cx="413064" cy="59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sz="3200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+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4876800" y="901700"/>
            <a:ext cx="45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sz="3200" b="1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2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4953000" y="1442894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4878636" y="1377190"/>
            <a:ext cx="838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sz="3200" b="1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64333" y="2863519"/>
            <a:ext cx="990600" cy="928720"/>
            <a:chOff x="3564333" y="2863519"/>
            <a:chExt cx="990600" cy="928720"/>
          </a:xfrm>
        </p:grpSpPr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3564333" y="2863519"/>
              <a:ext cx="990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7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>
              <a:off x="3581400" y="333375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3574541" y="3269019"/>
              <a:ext cx="8382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6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646948" y="3032891"/>
            <a:ext cx="996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48174" y="2873725"/>
            <a:ext cx="990600" cy="907701"/>
            <a:chOff x="5348174" y="2873725"/>
            <a:chExt cx="990600" cy="907701"/>
          </a:xfrm>
        </p:grpSpPr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5348174" y="2873725"/>
              <a:ext cx="990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3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Line 9"/>
            <p:cNvSpPr>
              <a:spLocks noChangeShapeType="1"/>
            </p:cNvSpPr>
            <p:nvPr/>
          </p:nvSpPr>
          <p:spPr bwMode="auto">
            <a:xfrm>
              <a:off x="5410200" y="3334694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 Box 8"/>
            <p:cNvSpPr txBox="1">
              <a:spLocks noChangeArrowheads="1"/>
            </p:cNvSpPr>
            <p:nvPr/>
          </p:nvSpPr>
          <p:spPr bwMode="auto">
            <a:xfrm>
              <a:off x="5365240" y="3258206"/>
              <a:ext cx="8382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3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795338" y="3990599"/>
            <a:ext cx="996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94854" y="3799178"/>
            <a:ext cx="1013601" cy="952413"/>
            <a:chOff x="3594854" y="3799178"/>
            <a:chExt cx="1013601" cy="952413"/>
          </a:xfrm>
        </p:grpSpPr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3617855" y="3799178"/>
              <a:ext cx="990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3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Line 9"/>
            <p:cNvSpPr>
              <a:spLocks noChangeShapeType="1"/>
            </p:cNvSpPr>
            <p:nvPr/>
          </p:nvSpPr>
          <p:spPr bwMode="auto">
            <a:xfrm>
              <a:off x="3657600" y="4269147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8"/>
            <p:cNvSpPr txBox="1">
              <a:spLocks noChangeArrowheads="1"/>
            </p:cNvSpPr>
            <p:nvPr/>
          </p:nvSpPr>
          <p:spPr bwMode="auto">
            <a:xfrm>
              <a:off x="3594854" y="4228371"/>
              <a:ext cx="8382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7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630475" y="4033692"/>
            <a:ext cx="996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60808" y="3790377"/>
            <a:ext cx="990600" cy="961214"/>
            <a:chOff x="5360808" y="3790377"/>
            <a:chExt cx="990600" cy="961214"/>
          </a:xfrm>
        </p:grpSpPr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5360808" y="3790377"/>
              <a:ext cx="990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7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Line 9"/>
            <p:cNvSpPr>
              <a:spLocks noChangeShapeType="1"/>
            </p:cNvSpPr>
            <p:nvPr/>
          </p:nvSpPr>
          <p:spPr bwMode="auto">
            <a:xfrm>
              <a:off x="5434187" y="4281408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 Box 8"/>
            <p:cNvSpPr txBox="1">
              <a:spLocks noChangeArrowheads="1"/>
            </p:cNvSpPr>
            <p:nvPr/>
          </p:nvSpPr>
          <p:spPr bwMode="auto">
            <a:xfrm>
              <a:off x="5369248" y="4228371"/>
              <a:ext cx="8382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3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631743" y="4018476"/>
            <a:ext cx="996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86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0" grpId="0"/>
      <p:bldP spid="34" grpId="0"/>
      <p:bldP spid="38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8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440969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864" y="-130141"/>
            <a:ext cx="6248400" cy="282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724" y="2325358"/>
            <a:ext cx="5943599" cy="352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31100" y="414783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20375" y="3006301"/>
            <a:ext cx="582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742841" y="858859"/>
            <a:ext cx="990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3898230" y="1380376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3890503" y="1336210"/>
            <a:ext cx="838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 flipH="1">
            <a:off x="4496118" y="1097637"/>
            <a:ext cx="4130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-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5026600" y="851841"/>
            <a:ext cx="45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4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5101666" y="1380376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5069219" y="1337283"/>
            <a:ext cx="838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b="1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75736" y="2876550"/>
            <a:ext cx="665134" cy="958833"/>
            <a:chOff x="3475736" y="2876550"/>
            <a:chExt cx="665134" cy="958833"/>
          </a:xfrm>
        </p:grpSpPr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3475736" y="2876550"/>
              <a:ext cx="66513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16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>
              <a:off x="3635190" y="3345945"/>
              <a:ext cx="2281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3559286" y="3312163"/>
              <a:ext cx="43901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5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805925" y="3006301"/>
            <a:ext cx="60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34000" y="2876904"/>
            <a:ext cx="426154" cy="937973"/>
            <a:chOff x="5227489" y="3143163"/>
            <a:chExt cx="426154" cy="937973"/>
          </a:xfrm>
        </p:grpSpPr>
        <p:sp>
          <p:nvSpPr>
            <p:cNvPr id="31" name="Text Box 10"/>
            <p:cNvSpPr txBox="1">
              <a:spLocks noChangeArrowheads="1"/>
            </p:cNvSpPr>
            <p:nvPr/>
          </p:nvSpPr>
          <p:spPr bwMode="auto">
            <a:xfrm>
              <a:off x="5227489" y="3143163"/>
              <a:ext cx="40999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8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Line 9"/>
            <p:cNvSpPr>
              <a:spLocks noChangeShapeType="1"/>
            </p:cNvSpPr>
            <p:nvPr/>
          </p:nvSpPr>
          <p:spPr bwMode="auto">
            <a:xfrm>
              <a:off x="5287264" y="3614198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 Box 8"/>
            <p:cNvSpPr txBox="1">
              <a:spLocks noChangeArrowheads="1"/>
            </p:cNvSpPr>
            <p:nvPr/>
          </p:nvSpPr>
          <p:spPr bwMode="auto">
            <a:xfrm>
              <a:off x="5227489" y="3557916"/>
              <a:ext cx="42615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5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751767" y="4000250"/>
            <a:ext cx="566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03403" y="3787012"/>
            <a:ext cx="412155" cy="913310"/>
            <a:chOff x="3403403" y="3787012"/>
            <a:chExt cx="412155" cy="913310"/>
          </a:xfrm>
        </p:grpSpPr>
        <p:sp>
          <p:nvSpPr>
            <p:cNvPr id="35" name="Text Box 10"/>
            <p:cNvSpPr txBox="1">
              <a:spLocks noChangeArrowheads="1"/>
            </p:cNvSpPr>
            <p:nvPr/>
          </p:nvSpPr>
          <p:spPr bwMode="auto">
            <a:xfrm>
              <a:off x="3405563" y="3787012"/>
              <a:ext cx="40999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sz="2800" b="1" dirty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9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Line 9"/>
            <p:cNvSpPr>
              <a:spLocks noChangeShapeType="1"/>
            </p:cNvSpPr>
            <p:nvPr/>
          </p:nvSpPr>
          <p:spPr bwMode="auto">
            <a:xfrm>
              <a:off x="3429000" y="426186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8"/>
            <p:cNvSpPr txBox="1">
              <a:spLocks noChangeArrowheads="1"/>
            </p:cNvSpPr>
            <p:nvPr/>
          </p:nvSpPr>
          <p:spPr bwMode="auto">
            <a:xfrm>
              <a:off x="3403403" y="4177102"/>
              <a:ext cx="40999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5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784738" y="4010122"/>
            <a:ext cx="591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vi-V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18777" y="3826767"/>
            <a:ext cx="867020" cy="926083"/>
            <a:chOff x="5318777" y="3826767"/>
            <a:chExt cx="867020" cy="926083"/>
          </a:xfrm>
        </p:grpSpPr>
        <p:sp>
          <p:nvSpPr>
            <p:cNvPr id="39" name="Text Box 10"/>
            <p:cNvSpPr txBox="1">
              <a:spLocks noChangeArrowheads="1"/>
            </p:cNvSpPr>
            <p:nvPr/>
          </p:nvSpPr>
          <p:spPr bwMode="auto">
            <a:xfrm>
              <a:off x="5318777" y="3826767"/>
              <a:ext cx="66513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16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Line 9"/>
            <p:cNvSpPr>
              <a:spLocks noChangeShapeType="1"/>
            </p:cNvSpPr>
            <p:nvPr/>
          </p:nvSpPr>
          <p:spPr bwMode="auto">
            <a:xfrm>
              <a:off x="5455354" y="4310232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 Box 8"/>
            <p:cNvSpPr txBox="1">
              <a:spLocks noChangeArrowheads="1"/>
            </p:cNvSpPr>
            <p:nvPr/>
          </p:nvSpPr>
          <p:spPr bwMode="auto">
            <a:xfrm>
              <a:off x="5347597" y="4229630"/>
              <a:ext cx="8382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10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801577" y="2998719"/>
            <a:ext cx="598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82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 animBg="1"/>
      <p:bldP spid="22" grpId="0"/>
      <p:bldP spid="23" grpId="0"/>
      <p:bldP spid="24" grpId="0"/>
      <p:bldP spid="25" grpId="0" animBg="1"/>
      <p:bldP spid="26" grpId="0"/>
      <p:bldP spid="30" grpId="0"/>
      <p:bldP spid="34" grpId="0"/>
      <p:bldP spid="38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8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440969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925" y="-263145"/>
            <a:ext cx="6248400" cy="265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20" y="2043667"/>
            <a:ext cx="5822460" cy="35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686294" y="2790309"/>
            <a:ext cx="582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75161" y="277766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689217" y="695118"/>
            <a:ext cx="326316" cy="908701"/>
            <a:chOff x="3689217" y="695118"/>
            <a:chExt cx="326316" cy="908701"/>
          </a:xfrm>
        </p:grpSpPr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3689217" y="695118"/>
              <a:ext cx="29138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6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3710733" y="1133814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3697619" y="1080599"/>
              <a:ext cx="31246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5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Text Box 13"/>
          <p:cNvSpPr txBox="1">
            <a:spLocks noChangeArrowheads="1"/>
          </p:cNvSpPr>
          <p:nvPr/>
        </p:nvSpPr>
        <p:spPr bwMode="auto">
          <a:xfrm flipH="1">
            <a:off x="4176735" y="862534"/>
            <a:ext cx="4130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8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-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39291" y="696289"/>
            <a:ext cx="618509" cy="924613"/>
            <a:chOff x="4450160" y="845248"/>
            <a:chExt cx="1000332" cy="924613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4459892" y="845248"/>
              <a:ext cx="990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1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Line 9"/>
            <p:cNvSpPr>
              <a:spLocks noChangeShapeType="1"/>
            </p:cNvSpPr>
            <p:nvPr/>
          </p:nvSpPr>
          <p:spPr bwMode="auto">
            <a:xfrm>
              <a:off x="4481705" y="1298143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>
              <a:off x="4450160" y="1246641"/>
              <a:ext cx="8382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4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213899" y="2686883"/>
            <a:ext cx="838200" cy="917448"/>
            <a:chOff x="3675409" y="3087412"/>
            <a:chExt cx="838200" cy="917448"/>
          </a:xfrm>
        </p:grpSpPr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3675410" y="3087412"/>
              <a:ext cx="72690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1</a:t>
              </a: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9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>
              <a:off x="3781552" y="3542106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3675409" y="3481640"/>
              <a:ext cx="8382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20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744637" y="2833414"/>
            <a:ext cx="974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17164" y="2716360"/>
            <a:ext cx="990600" cy="954452"/>
            <a:chOff x="5434390" y="3060898"/>
            <a:chExt cx="990600" cy="954452"/>
          </a:xfrm>
        </p:grpSpPr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5434390" y="3060898"/>
              <a:ext cx="990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5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Line 9"/>
            <p:cNvSpPr>
              <a:spLocks noChangeShapeType="1"/>
            </p:cNvSpPr>
            <p:nvPr/>
          </p:nvSpPr>
          <p:spPr bwMode="auto">
            <a:xfrm>
              <a:off x="5457952" y="3535586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 Box 8"/>
            <p:cNvSpPr txBox="1">
              <a:spLocks noChangeArrowheads="1"/>
            </p:cNvSpPr>
            <p:nvPr/>
          </p:nvSpPr>
          <p:spPr bwMode="auto">
            <a:xfrm>
              <a:off x="5445978" y="3492130"/>
              <a:ext cx="8382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1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554298" y="3853394"/>
            <a:ext cx="79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49313" y="3649038"/>
            <a:ext cx="990600" cy="931932"/>
            <a:chOff x="3972890" y="3649038"/>
            <a:chExt cx="990600" cy="931932"/>
          </a:xfrm>
        </p:grpSpPr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3972890" y="3649038"/>
              <a:ext cx="990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7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Line 9"/>
            <p:cNvSpPr>
              <a:spLocks noChangeShapeType="1"/>
            </p:cNvSpPr>
            <p:nvPr/>
          </p:nvSpPr>
          <p:spPr bwMode="auto">
            <a:xfrm>
              <a:off x="4000177" y="4145186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8"/>
            <p:cNvSpPr txBox="1">
              <a:spLocks noChangeArrowheads="1"/>
            </p:cNvSpPr>
            <p:nvPr/>
          </p:nvSpPr>
          <p:spPr bwMode="auto">
            <a:xfrm>
              <a:off x="3986610" y="4057750"/>
              <a:ext cx="8382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9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722405" y="3897380"/>
            <a:ext cx="974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03857" y="3699325"/>
            <a:ext cx="990600" cy="899990"/>
            <a:chOff x="5403593" y="3714543"/>
            <a:chExt cx="990600" cy="899990"/>
          </a:xfrm>
        </p:grpSpPr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5403593" y="3714543"/>
              <a:ext cx="990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24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Line 9"/>
            <p:cNvSpPr>
              <a:spLocks noChangeShapeType="1"/>
            </p:cNvSpPr>
            <p:nvPr/>
          </p:nvSpPr>
          <p:spPr bwMode="auto">
            <a:xfrm>
              <a:off x="5528414" y="4177715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 Box 8"/>
            <p:cNvSpPr txBox="1">
              <a:spLocks noChangeArrowheads="1"/>
            </p:cNvSpPr>
            <p:nvPr/>
          </p:nvSpPr>
          <p:spPr bwMode="auto">
            <a:xfrm>
              <a:off x="5414114" y="4091313"/>
              <a:ext cx="8382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20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584031" y="2796830"/>
            <a:ext cx="78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06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3" grpId="0"/>
      <p:bldP spid="30" grpId="0"/>
      <p:bldP spid="34" grpId="0"/>
      <p:bldP spid="38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8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440969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114" y="-196336"/>
            <a:ext cx="6248400" cy="280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334" y="2212853"/>
            <a:ext cx="5810872" cy="329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472773" y="2920750"/>
            <a:ext cx="996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90246" y="28575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96546" y="728886"/>
            <a:ext cx="990600" cy="966355"/>
            <a:chOff x="3498861" y="869589"/>
            <a:chExt cx="990600" cy="966355"/>
          </a:xfrm>
        </p:grpSpPr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3498861" y="869589"/>
              <a:ext cx="990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1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3529490" y="1358223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3520054" y="1312724"/>
              <a:ext cx="8382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3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3" name="Text Box 13"/>
          <p:cNvSpPr txBox="1">
            <a:spLocks noChangeArrowheads="1"/>
          </p:cNvSpPr>
          <p:nvPr/>
        </p:nvSpPr>
        <p:spPr bwMode="auto">
          <a:xfrm flipH="1">
            <a:off x="4038600" y="970656"/>
            <a:ext cx="4130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sz="2800" b="1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+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81486" y="743699"/>
            <a:ext cx="878598" cy="977888"/>
            <a:chOff x="4300356" y="869318"/>
            <a:chExt cx="878598" cy="977888"/>
          </a:xfrm>
        </p:grpSpPr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4300356" y="869318"/>
              <a:ext cx="4572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2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Line 9"/>
            <p:cNvSpPr>
              <a:spLocks noChangeShapeType="1"/>
            </p:cNvSpPr>
            <p:nvPr/>
          </p:nvSpPr>
          <p:spPr bwMode="auto">
            <a:xfrm>
              <a:off x="4352346" y="1356096"/>
              <a:ext cx="304800" cy="0"/>
            </a:xfrm>
            <a:prstGeom prst="line">
              <a:avLst/>
            </a:prstGeom>
            <a:ln w="28575"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>
              <a:off x="4340754" y="1323986"/>
              <a:ext cx="8382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5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273388" y="2799858"/>
            <a:ext cx="993382" cy="926113"/>
            <a:chOff x="3681890" y="3033816"/>
            <a:chExt cx="993382" cy="926113"/>
          </a:xfrm>
        </p:grpSpPr>
        <p:sp>
          <p:nvSpPr>
            <p:cNvPr id="27" name="Text Box 7"/>
            <p:cNvSpPr txBox="1">
              <a:spLocks noChangeArrowheads="1"/>
            </p:cNvSpPr>
            <p:nvPr/>
          </p:nvSpPr>
          <p:spPr bwMode="auto">
            <a:xfrm>
              <a:off x="3684672" y="3033816"/>
              <a:ext cx="990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3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>
              <a:off x="3681890" y="3511665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3683909" y="3436709"/>
              <a:ext cx="46899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8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498770" y="2949686"/>
            <a:ext cx="996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212111" y="2797306"/>
            <a:ext cx="1083468" cy="940589"/>
            <a:chOff x="5201520" y="3057529"/>
            <a:chExt cx="1083468" cy="940589"/>
          </a:xfrm>
        </p:grpSpPr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5294388" y="3057529"/>
              <a:ext cx="990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3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Line 9"/>
            <p:cNvSpPr>
              <a:spLocks noChangeShapeType="1"/>
            </p:cNvSpPr>
            <p:nvPr/>
          </p:nvSpPr>
          <p:spPr bwMode="auto">
            <a:xfrm>
              <a:off x="5327073" y="3523138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 Box 8"/>
            <p:cNvSpPr txBox="1">
              <a:spLocks noChangeArrowheads="1"/>
            </p:cNvSpPr>
            <p:nvPr/>
          </p:nvSpPr>
          <p:spPr bwMode="auto">
            <a:xfrm>
              <a:off x="5201520" y="3474898"/>
              <a:ext cx="8382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1</a:t>
              </a:r>
              <a:r>
                <a:rPr lang="en-US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5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421929" y="3833633"/>
            <a:ext cx="996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53351" y="3638311"/>
            <a:ext cx="1021906" cy="941125"/>
            <a:chOff x="3719990" y="3595572"/>
            <a:chExt cx="1021906" cy="941125"/>
          </a:xfrm>
        </p:grpSpPr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3751296" y="3595572"/>
              <a:ext cx="990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1</a:t>
              </a: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1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Line 9"/>
            <p:cNvSpPr>
              <a:spLocks noChangeShapeType="1"/>
            </p:cNvSpPr>
            <p:nvPr/>
          </p:nvSpPr>
          <p:spPr bwMode="auto">
            <a:xfrm>
              <a:off x="3834290" y="4087791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8"/>
            <p:cNvSpPr txBox="1">
              <a:spLocks noChangeArrowheads="1"/>
            </p:cNvSpPr>
            <p:nvPr/>
          </p:nvSpPr>
          <p:spPr bwMode="auto">
            <a:xfrm>
              <a:off x="3719990" y="4013477"/>
              <a:ext cx="8382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1</a:t>
              </a:r>
              <a:r>
                <a:rPr lang="en-US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5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4540589" y="3818423"/>
            <a:ext cx="996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54310" y="3666043"/>
            <a:ext cx="1052549" cy="913393"/>
            <a:chOff x="5286339" y="3589678"/>
            <a:chExt cx="1052549" cy="913393"/>
          </a:xfrm>
        </p:grpSpPr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5348288" y="3589678"/>
              <a:ext cx="990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2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Line 9"/>
            <p:cNvSpPr>
              <a:spLocks noChangeShapeType="1"/>
            </p:cNvSpPr>
            <p:nvPr/>
          </p:nvSpPr>
          <p:spPr bwMode="auto">
            <a:xfrm>
              <a:off x="5400639" y="4056399"/>
              <a:ext cx="304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 Box 8"/>
            <p:cNvSpPr txBox="1">
              <a:spLocks noChangeArrowheads="1"/>
            </p:cNvSpPr>
            <p:nvPr/>
          </p:nvSpPr>
          <p:spPr bwMode="auto">
            <a:xfrm>
              <a:off x="5286339" y="3979851"/>
              <a:ext cx="8382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ja-JP" sz="2800" b="1" dirty="0" smtClean="0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11</a:t>
              </a: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424257" y="3832012"/>
            <a:ext cx="996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3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3" grpId="0"/>
      <p:bldP spid="30" grpId="0"/>
      <p:bldP spid="34" grpId="0"/>
      <p:bldP spid="38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2339965" y="3279453"/>
            <a:ext cx="6644624" cy="17895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284043" y="228601"/>
            <a:ext cx="8575916" cy="347120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A9FB60AA-B70A-4C9A-BE3D-8B41E0B72A2F}"/>
              </a:ext>
            </a:extLst>
          </p:cNvPr>
          <p:cNvSpPr txBox="1"/>
          <p:nvPr/>
        </p:nvSpPr>
        <p:spPr>
          <a:xfrm>
            <a:off x="1907704" y="936304"/>
            <a:ext cx="5788496" cy="169430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sng" strike="noStrike" kern="800" cap="none" spc="0" normalizeH="0" noProof="0" dirty="0" smtClean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Toán:</a:t>
            </a:r>
          </a:p>
          <a:p>
            <a:pPr marL="0" marR="0" lvl="0" indent="0" algn="ctr" defTabSz="68578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kern="800" dirty="0" smtClean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Luyện tập</a:t>
            </a:r>
            <a:r>
              <a:rPr kumimoji="0" lang="en-US" altLang="zh-CN" sz="4800" b="1" i="0" u="none" strike="noStrike" kern="800" cap="none" spc="0" normalizeH="0" noProof="0" dirty="0" smtClean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(</a:t>
            </a:r>
            <a:r>
              <a:rPr kumimoji="0" lang="vi-VN" altLang="zh-CN" sz="4800" b="1" i="0" u="none" strike="noStrike" kern="800" cap="none" spc="0" normalizeH="0" noProof="0" dirty="0" smtClean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trang 131</a:t>
            </a:r>
            <a:r>
              <a:rPr kumimoji="0" lang="en-US" altLang="zh-CN" sz="4800" b="1" i="0" u="none" strike="noStrike" kern="800" cap="none" spc="0" normalizeH="0" noProof="0" dirty="0" smtClean="0">
                <a:ln w="28575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effectLst/>
                <a:uLnTx/>
                <a:uFillTx/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)</a:t>
            </a:r>
            <a:endParaRPr kumimoji="0" lang="zh-CN" altLang="en-US" sz="4800" b="1" i="0" u="none" strike="noStrike" kern="8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DB4453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2926333"/>
            <a:ext cx="2464595" cy="22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9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354</Words>
  <Application>Microsoft Office PowerPoint</Application>
  <PresentationFormat>On-screen Show (16:9)</PresentationFormat>
  <Paragraphs>154</Paragraphs>
  <Slides>21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Office Theme</vt:lpstr>
      <vt:lpstr>1_Office Theme</vt:lpstr>
      <vt:lpstr>Default Design</vt:lpstr>
      <vt:lpstr>Equation</vt:lpstr>
      <vt:lpstr>MÔN TOÁN  LỚP 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Tính:</vt:lpstr>
      <vt:lpstr>Bài 3: Tính (Theo mẫu):</vt:lpstr>
      <vt:lpstr>Bài 2: Tính:</vt:lpstr>
      <vt:lpstr>Bài 4: Rút gọn rồi tính:</vt:lpstr>
      <vt:lpstr>Bài 5: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74</cp:revision>
  <dcterms:created xsi:type="dcterms:W3CDTF">2018-01-20T06:19:24Z</dcterms:created>
  <dcterms:modified xsi:type="dcterms:W3CDTF">2022-03-03T01:39:11Z</dcterms:modified>
</cp:coreProperties>
</file>